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73" r:id="rId4"/>
    <p:sldId id="286" r:id="rId5"/>
    <p:sldId id="287" r:id="rId6"/>
    <p:sldId id="288" r:id="rId7"/>
    <p:sldId id="257" r:id="rId8"/>
    <p:sldId id="258" r:id="rId9"/>
    <p:sldId id="259" r:id="rId10"/>
    <p:sldId id="260" r:id="rId11"/>
    <p:sldId id="261" r:id="rId12"/>
    <p:sldId id="274" r:id="rId13"/>
    <p:sldId id="262" r:id="rId14"/>
    <p:sldId id="290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3" r:id="rId23"/>
    <p:sldId id="265" r:id="rId24"/>
    <p:sldId id="264" r:id="rId25"/>
    <p:sldId id="267" r:id="rId26"/>
    <p:sldId id="268" r:id="rId27"/>
    <p:sldId id="269" r:id="rId28"/>
    <p:sldId id="270" r:id="rId29"/>
    <p:sldId id="271" r:id="rId30"/>
    <p:sldId id="272" r:id="rId31"/>
    <p:sldId id="275" r:id="rId32"/>
    <p:sldId id="27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2A54E-892A-4DDA-8007-9B1B17C44164}" v="1" dt="2019-04-30T19:03:55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34F0D3-197F-4CFC-965C-DE3A62B952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40A720-4BC7-4DF1-AFB4-345DCB971B8F}">
      <dgm:prSet/>
      <dgm:spPr/>
      <dgm:t>
        <a:bodyPr/>
        <a:lstStyle/>
        <a:p>
          <a:r>
            <a:rPr lang="en-GB"/>
            <a:t>HTRU2 Dataset is freely available and free to use</a:t>
          </a:r>
          <a:endParaRPr lang="en-US"/>
        </a:p>
      </dgm:t>
    </dgm:pt>
    <dgm:pt modelId="{E226C10C-282A-434C-BEFD-A4B9C2AF9A7B}" type="parTrans" cxnId="{204CFD08-C23B-41EC-B122-FF813DC5019B}">
      <dgm:prSet/>
      <dgm:spPr/>
      <dgm:t>
        <a:bodyPr/>
        <a:lstStyle/>
        <a:p>
          <a:endParaRPr lang="en-US"/>
        </a:p>
      </dgm:t>
    </dgm:pt>
    <dgm:pt modelId="{373E5905-BFBC-4055-87D2-F8292809C5F1}" type="sibTrans" cxnId="{204CFD08-C23B-41EC-B122-FF813DC5019B}">
      <dgm:prSet/>
      <dgm:spPr/>
      <dgm:t>
        <a:bodyPr/>
        <a:lstStyle/>
        <a:p>
          <a:endParaRPr lang="en-US"/>
        </a:p>
      </dgm:t>
    </dgm:pt>
    <dgm:pt modelId="{BED47913-C7D0-4ACD-AB7A-9EFFD11F8DC8}">
      <dgm:prSet/>
      <dgm:spPr/>
      <dgm:t>
        <a:bodyPr/>
        <a:lstStyle/>
        <a:p>
          <a:r>
            <a:rPr lang="en-GB" dirty="0"/>
            <a:t>It is recommended to use the citation given wherever the dataset has been used.</a:t>
          </a:r>
          <a:endParaRPr lang="en-US" dirty="0"/>
        </a:p>
      </dgm:t>
    </dgm:pt>
    <dgm:pt modelId="{4F662603-E7C6-40BC-B85A-9A3FE211066A}" type="parTrans" cxnId="{881D45F6-5BF1-43B2-BFD5-C27AD7F03BEF}">
      <dgm:prSet/>
      <dgm:spPr/>
      <dgm:t>
        <a:bodyPr/>
        <a:lstStyle/>
        <a:p>
          <a:endParaRPr lang="en-US"/>
        </a:p>
      </dgm:t>
    </dgm:pt>
    <dgm:pt modelId="{827D7841-889C-488E-921B-E0CE9BBAA73D}" type="sibTrans" cxnId="{881D45F6-5BF1-43B2-BFD5-C27AD7F03BEF}">
      <dgm:prSet/>
      <dgm:spPr/>
      <dgm:t>
        <a:bodyPr/>
        <a:lstStyle/>
        <a:p>
          <a:endParaRPr lang="en-US"/>
        </a:p>
      </dgm:t>
    </dgm:pt>
    <dgm:pt modelId="{F50DB782-89FF-438A-B54A-D534FCAA66EA}">
      <dgm:prSet/>
      <dgm:spPr/>
      <dgm:t>
        <a:bodyPr/>
        <a:lstStyle/>
        <a:p>
          <a:r>
            <a:rPr lang="en-GB"/>
            <a:t>All software has been accessed through appropriate channels. As the project does not provide any financial gain (commercial use), no acknowledgements need to be given.</a:t>
          </a:r>
          <a:endParaRPr lang="en-US"/>
        </a:p>
      </dgm:t>
    </dgm:pt>
    <dgm:pt modelId="{50BA7681-A986-438E-84ED-13EED3EB802A}" type="parTrans" cxnId="{15CDB936-81B1-4C24-8258-04ED4ED5F50E}">
      <dgm:prSet/>
      <dgm:spPr/>
      <dgm:t>
        <a:bodyPr/>
        <a:lstStyle/>
        <a:p>
          <a:endParaRPr lang="en-US"/>
        </a:p>
      </dgm:t>
    </dgm:pt>
    <dgm:pt modelId="{47AF251E-6318-4B5C-8682-5272B563DB5F}" type="sibTrans" cxnId="{15CDB936-81B1-4C24-8258-04ED4ED5F50E}">
      <dgm:prSet/>
      <dgm:spPr/>
      <dgm:t>
        <a:bodyPr/>
        <a:lstStyle/>
        <a:p>
          <a:endParaRPr lang="en-US"/>
        </a:p>
      </dgm:t>
    </dgm:pt>
    <dgm:pt modelId="{34B4755F-BDA6-4C2B-BE2E-AE74A2CA2F36}" type="pres">
      <dgm:prSet presAssocID="{B334F0D3-197F-4CFC-965C-DE3A62B95260}" presName="root" presStyleCnt="0">
        <dgm:presLayoutVars>
          <dgm:dir/>
          <dgm:resizeHandles val="exact"/>
        </dgm:presLayoutVars>
      </dgm:prSet>
      <dgm:spPr/>
    </dgm:pt>
    <dgm:pt modelId="{9429642B-4B6D-47A1-8892-CD483247039C}" type="pres">
      <dgm:prSet presAssocID="{CC40A720-4BC7-4DF1-AFB4-345DCB971B8F}" presName="compNode" presStyleCnt="0"/>
      <dgm:spPr/>
    </dgm:pt>
    <dgm:pt modelId="{DC3D9952-E7A8-482D-8900-82E341EEC001}" type="pres">
      <dgm:prSet presAssocID="{CC40A720-4BC7-4DF1-AFB4-345DCB971B8F}" presName="bgRect" presStyleLbl="bgShp" presStyleIdx="0" presStyleCnt="3"/>
      <dgm:spPr/>
    </dgm:pt>
    <dgm:pt modelId="{546C74CA-B17D-4AF1-BD39-CBBA0558C5F1}" type="pres">
      <dgm:prSet presAssocID="{CC40A720-4BC7-4DF1-AFB4-345DCB971B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901443-E46A-43A3-AD3F-C170D198FE0D}" type="pres">
      <dgm:prSet presAssocID="{CC40A720-4BC7-4DF1-AFB4-345DCB971B8F}" presName="spaceRect" presStyleCnt="0"/>
      <dgm:spPr/>
    </dgm:pt>
    <dgm:pt modelId="{00F5BFA5-6F1E-40C9-B080-77000BC449E0}" type="pres">
      <dgm:prSet presAssocID="{CC40A720-4BC7-4DF1-AFB4-345DCB971B8F}" presName="parTx" presStyleLbl="revTx" presStyleIdx="0" presStyleCnt="3">
        <dgm:presLayoutVars>
          <dgm:chMax val="0"/>
          <dgm:chPref val="0"/>
        </dgm:presLayoutVars>
      </dgm:prSet>
      <dgm:spPr/>
    </dgm:pt>
    <dgm:pt modelId="{3FB59EC5-75D7-48E5-BDF2-C68BA29AFD91}" type="pres">
      <dgm:prSet presAssocID="{373E5905-BFBC-4055-87D2-F8292809C5F1}" presName="sibTrans" presStyleCnt="0"/>
      <dgm:spPr/>
    </dgm:pt>
    <dgm:pt modelId="{FD2A09AF-CF54-45D9-9926-C31CFE7DAFE5}" type="pres">
      <dgm:prSet presAssocID="{BED47913-C7D0-4ACD-AB7A-9EFFD11F8DC8}" presName="compNode" presStyleCnt="0"/>
      <dgm:spPr/>
    </dgm:pt>
    <dgm:pt modelId="{01F9284F-2BE1-4A20-9289-F7DBA36AB8D1}" type="pres">
      <dgm:prSet presAssocID="{BED47913-C7D0-4ACD-AB7A-9EFFD11F8DC8}" presName="bgRect" presStyleLbl="bgShp" presStyleIdx="1" presStyleCnt="3"/>
      <dgm:spPr/>
    </dgm:pt>
    <dgm:pt modelId="{E500F354-181D-429F-9969-3E6F078B7358}" type="pres">
      <dgm:prSet presAssocID="{BED47913-C7D0-4ACD-AB7A-9EFFD11F8D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72410DB0-9BD9-4623-8A83-8592920B2C32}" type="pres">
      <dgm:prSet presAssocID="{BED47913-C7D0-4ACD-AB7A-9EFFD11F8DC8}" presName="spaceRect" presStyleCnt="0"/>
      <dgm:spPr/>
    </dgm:pt>
    <dgm:pt modelId="{75C74A4F-02F0-44D5-97B0-2A4B8D6DBBFC}" type="pres">
      <dgm:prSet presAssocID="{BED47913-C7D0-4ACD-AB7A-9EFFD11F8DC8}" presName="parTx" presStyleLbl="revTx" presStyleIdx="1" presStyleCnt="3">
        <dgm:presLayoutVars>
          <dgm:chMax val="0"/>
          <dgm:chPref val="0"/>
        </dgm:presLayoutVars>
      </dgm:prSet>
      <dgm:spPr/>
    </dgm:pt>
    <dgm:pt modelId="{C4C68CC5-8275-482C-B145-58EDBA6AD4BD}" type="pres">
      <dgm:prSet presAssocID="{827D7841-889C-488E-921B-E0CE9BBAA73D}" presName="sibTrans" presStyleCnt="0"/>
      <dgm:spPr/>
    </dgm:pt>
    <dgm:pt modelId="{36806EDB-2847-4E6E-8809-B643D8D6D452}" type="pres">
      <dgm:prSet presAssocID="{F50DB782-89FF-438A-B54A-D534FCAA66EA}" presName="compNode" presStyleCnt="0"/>
      <dgm:spPr/>
    </dgm:pt>
    <dgm:pt modelId="{A936A42A-C1FE-4FDD-BF10-65CB324FFFEA}" type="pres">
      <dgm:prSet presAssocID="{F50DB782-89FF-438A-B54A-D534FCAA66EA}" presName="bgRect" presStyleLbl="bgShp" presStyleIdx="2" presStyleCnt="3"/>
      <dgm:spPr/>
    </dgm:pt>
    <dgm:pt modelId="{3CF9BE0F-FC3B-4B16-BAF2-97559AAF5711}" type="pres">
      <dgm:prSet presAssocID="{F50DB782-89FF-438A-B54A-D534FCAA66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34AFB904-06C0-4CA8-8087-FFA94BB0B290}" type="pres">
      <dgm:prSet presAssocID="{F50DB782-89FF-438A-B54A-D534FCAA66EA}" presName="spaceRect" presStyleCnt="0"/>
      <dgm:spPr/>
    </dgm:pt>
    <dgm:pt modelId="{35947E09-7A99-48E6-88CC-E19F59E092E7}" type="pres">
      <dgm:prSet presAssocID="{F50DB782-89FF-438A-B54A-D534FCAA66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569203-ED33-474F-9CA1-78477ECA1534}" type="presOf" srcId="{BED47913-C7D0-4ACD-AB7A-9EFFD11F8DC8}" destId="{75C74A4F-02F0-44D5-97B0-2A4B8D6DBBFC}" srcOrd="0" destOrd="0" presId="urn:microsoft.com/office/officeart/2018/2/layout/IconVerticalSolidList"/>
    <dgm:cxn modelId="{204CFD08-C23B-41EC-B122-FF813DC5019B}" srcId="{B334F0D3-197F-4CFC-965C-DE3A62B95260}" destId="{CC40A720-4BC7-4DF1-AFB4-345DCB971B8F}" srcOrd="0" destOrd="0" parTransId="{E226C10C-282A-434C-BEFD-A4B9C2AF9A7B}" sibTransId="{373E5905-BFBC-4055-87D2-F8292809C5F1}"/>
    <dgm:cxn modelId="{15CDB936-81B1-4C24-8258-04ED4ED5F50E}" srcId="{B334F0D3-197F-4CFC-965C-DE3A62B95260}" destId="{F50DB782-89FF-438A-B54A-D534FCAA66EA}" srcOrd="2" destOrd="0" parTransId="{50BA7681-A986-438E-84ED-13EED3EB802A}" sibTransId="{47AF251E-6318-4B5C-8682-5272B563DB5F}"/>
    <dgm:cxn modelId="{DB4649A4-E31C-4539-8EF0-506CDD212F60}" type="presOf" srcId="{F50DB782-89FF-438A-B54A-D534FCAA66EA}" destId="{35947E09-7A99-48E6-88CC-E19F59E092E7}" srcOrd="0" destOrd="0" presId="urn:microsoft.com/office/officeart/2018/2/layout/IconVerticalSolidList"/>
    <dgm:cxn modelId="{7E8188D8-CD5A-492B-9D47-6B491075630C}" type="presOf" srcId="{B334F0D3-197F-4CFC-965C-DE3A62B95260}" destId="{34B4755F-BDA6-4C2B-BE2E-AE74A2CA2F36}" srcOrd="0" destOrd="0" presId="urn:microsoft.com/office/officeart/2018/2/layout/IconVerticalSolidList"/>
    <dgm:cxn modelId="{3F05E4F4-3E48-4625-9866-3388CA783E6C}" type="presOf" srcId="{CC40A720-4BC7-4DF1-AFB4-345DCB971B8F}" destId="{00F5BFA5-6F1E-40C9-B080-77000BC449E0}" srcOrd="0" destOrd="0" presId="urn:microsoft.com/office/officeart/2018/2/layout/IconVerticalSolidList"/>
    <dgm:cxn modelId="{881D45F6-5BF1-43B2-BFD5-C27AD7F03BEF}" srcId="{B334F0D3-197F-4CFC-965C-DE3A62B95260}" destId="{BED47913-C7D0-4ACD-AB7A-9EFFD11F8DC8}" srcOrd="1" destOrd="0" parTransId="{4F662603-E7C6-40BC-B85A-9A3FE211066A}" sibTransId="{827D7841-889C-488E-921B-E0CE9BBAA73D}"/>
    <dgm:cxn modelId="{15F3E99C-0435-4171-8545-5B1DEA325FAF}" type="presParOf" srcId="{34B4755F-BDA6-4C2B-BE2E-AE74A2CA2F36}" destId="{9429642B-4B6D-47A1-8892-CD483247039C}" srcOrd="0" destOrd="0" presId="urn:microsoft.com/office/officeart/2018/2/layout/IconVerticalSolidList"/>
    <dgm:cxn modelId="{4E198688-CD2F-48D7-8704-DBC7AE3EC429}" type="presParOf" srcId="{9429642B-4B6D-47A1-8892-CD483247039C}" destId="{DC3D9952-E7A8-482D-8900-82E341EEC001}" srcOrd="0" destOrd="0" presId="urn:microsoft.com/office/officeart/2018/2/layout/IconVerticalSolidList"/>
    <dgm:cxn modelId="{90BD3D87-7D5F-4D9F-AC6A-E7AC6B67E2C8}" type="presParOf" srcId="{9429642B-4B6D-47A1-8892-CD483247039C}" destId="{546C74CA-B17D-4AF1-BD39-CBBA0558C5F1}" srcOrd="1" destOrd="0" presId="urn:microsoft.com/office/officeart/2018/2/layout/IconVerticalSolidList"/>
    <dgm:cxn modelId="{210D86EA-515A-4765-91E5-AE488D549104}" type="presParOf" srcId="{9429642B-4B6D-47A1-8892-CD483247039C}" destId="{3F901443-E46A-43A3-AD3F-C170D198FE0D}" srcOrd="2" destOrd="0" presId="urn:microsoft.com/office/officeart/2018/2/layout/IconVerticalSolidList"/>
    <dgm:cxn modelId="{3C48B38B-708A-4328-B01C-33475F76F3BF}" type="presParOf" srcId="{9429642B-4B6D-47A1-8892-CD483247039C}" destId="{00F5BFA5-6F1E-40C9-B080-77000BC449E0}" srcOrd="3" destOrd="0" presId="urn:microsoft.com/office/officeart/2018/2/layout/IconVerticalSolidList"/>
    <dgm:cxn modelId="{A09A32D5-4E4D-4532-8978-BE678FA05B35}" type="presParOf" srcId="{34B4755F-BDA6-4C2B-BE2E-AE74A2CA2F36}" destId="{3FB59EC5-75D7-48E5-BDF2-C68BA29AFD91}" srcOrd="1" destOrd="0" presId="urn:microsoft.com/office/officeart/2018/2/layout/IconVerticalSolidList"/>
    <dgm:cxn modelId="{9CBDCFB4-CA3F-4858-8F2D-424AED998CBC}" type="presParOf" srcId="{34B4755F-BDA6-4C2B-BE2E-AE74A2CA2F36}" destId="{FD2A09AF-CF54-45D9-9926-C31CFE7DAFE5}" srcOrd="2" destOrd="0" presId="urn:microsoft.com/office/officeart/2018/2/layout/IconVerticalSolidList"/>
    <dgm:cxn modelId="{64B08360-F88E-4F0A-9D20-DB3707DD633A}" type="presParOf" srcId="{FD2A09AF-CF54-45D9-9926-C31CFE7DAFE5}" destId="{01F9284F-2BE1-4A20-9289-F7DBA36AB8D1}" srcOrd="0" destOrd="0" presId="urn:microsoft.com/office/officeart/2018/2/layout/IconVerticalSolidList"/>
    <dgm:cxn modelId="{7D4B9A83-C91C-4B6D-92F6-E6D76BCEF056}" type="presParOf" srcId="{FD2A09AF-CF54-45D9-9926-C31CFE7DAFE5}" destId="{E500F354-181D-429F-9969-3E6F078B7358}" srcOrd="1" destOrd="0" presId="urn:microsoft.com/office/officeart/2018/2/layout/IconVerticalSolidList"/>
    <dgm:cxn modelId="{592DAB04-8792-47C7-B1B4-4CD23A59E3DC}" type="presParOf" srcId="{FD2A09AF-CF54-45D9-9926-C31CFE7DAFE5}" destId="{72410DB0-9BD9-4623-8A83-8592920B2C32}" srcOrd="2" destOrd="0" presId="urn:microsoft.com/office/officeart/2018/2/layout/IconVerticalSolidList"/>
    <dgm:cxn modelId="{29EE7471-4F6E-460A-A0E7-E3D51F1E8605}" type="presParOf" srcId="{FD2A09AF-CF54-45D9-9926-C31CFE7DAFE5}" destId="{75C74A4F-02F0-44D5-97B0-2A4B8D6DBBFC}" srcOrd="3" destOrd="0" presId="urn:microsoft.com/office/officeart/2018/2/layout/IconVerticalSolidList"/>
    <dgm:cxn modelId="{632469D2-3D80-4D2E-9EE4-45EAEFED7CC0}" type="presParOf" srcId="{34B4755F-BDA6-4C2B-BE2E-AE74A2CA2F36}" destId="{C4C68CC5-8275-482C-B145-58EDBA6AD4BD}" srcOrd="3" destOrd="0" presId="urn:microsoft.com/office/officeart/2018/2/layout/IconVerticalSolidList"/>
    <dgm:cxn modelId="{D0DCAE21-80DB-4E15-9751-79FCDE53B802}" type="presParOf" srcId="{34B4755F-BDA6-4C2B-BE2E-AE74A2CA2F36}" destId="{36806EDB-2847-4E6E-8809-B643D8D6D452}" srcOrd="4" destOrd="0" presId="urn:microsoft.com/office/officeart/2018/2/layout/IconVerticalSolidList"/>
    <dgm:cxn modelId="{0F00C0F3-A45E-4DBF-A915-5166DF2AA1A2}" type="presParOf" srcId="{36806EDB-2847-4E6E-8809-B643D8D6D452}" destId="{A936A42A-C1FE-4FDD-BF10-65CB324FFFEA}" srcOrd="0" destOrd="0" presId="urn:microsoft.com/office/officeart/2018/2/layout/IconVerticalSolidList"/>
    <dgm:cxn modelId="{32467FA9-03FE-41E9-BB8D-8AAACC095EB4}" type="presParOf" srcId="{36806EDB-2847-4E6E-8809-B643D8D6D452}" destId="{3CF9BE0F-FC3B-4B16-BAF2-97559AAF5711}" srcOrd="1" destOrd="0" presId="urn:microsoft.com/office/officeart/2018/2/layout/IconVerticalSolidList"/>
    <dgm:cxn modelId="{3F27DA3E-0DA7-4CDC-92DC-B9889B555D6B}" type="presParOf" srcId="{36806EDB-2847-4E6E-8809-B643D8D6D452}" destId="{34AFB904-06C0-4CA8-8087-FFA94BB0B290}" srcOrd="2" destOrd="0" presId="urn:microsoft.com/office/officeart/2018/2/layout/IconVerticalSolidList"/>
    <dgm:cxn modelId="{0D0828C6-F99C-46FB-9211-C0623C123BFD}" type="presParOf" srcId="{36806EDB-2847-4E6E-8809-B643D8D6D452}" destId="{35947E09-7A99-48E6-88CC-E19F59E092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C26B79-6649-4A05-80F5-D1C8F09C50D9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ADBAE4E-6DD6-4CC9-9555-BB78D03B39BC}">
      <dgm:prSet/>
      <dgm:spPr/>
      <dgm:t>
        <a:bodyPr/>
        <a:lstStyle/>
        <a:p>
          <a:r>
            <a:rPr lang="en-GB" b="0" i="0" baseline="0"/>
            <a:t>Calculating the weight of planets </a:t>
          </a:r>
          <a:endParaRPr lang="en-US"/>
        </a:p>
      </dgm:t>
    </dgm:pt>
    <dgm:pt modelId="{21C0BD20-183E-4DBC-B9E4-4694BD7A124B}" type="parTrans" cxnId="{BB164761-D9C2-4372-8200-120863F0D2A9}">
      <dgm:prSet/>
      <dgm:spPr/>
      <dgm:t>
        <a:bodyPr/>
        <a:lstStyle/>
        <a:p>
          <a:endParaRPr lang="en-US"/>
        </a:p>
      </dgm:t>
    </dgm:pt>
    <dgm:pt modelId="{951AA1B6-6EEF-4A03-86F7-3E25A2F0F558}" type="sibTrans" cxnId="{BB164761-D9C2-4372-8200-120863F0D2A9}">
      <dgm:prSet/>
      <dgm:spPr/>
      <dgm:t>
        <a:bodyPr/>
        <a:lstStyle/>
        <a:p>
          <a:endParaRPr lang="en-US"/>
        </a:p>
      </dgm:t>
    </dgm:pt>
    <dgm:pt modelId="{8604D2D3-06D6-4E59-80E0-852B13B61CE1}">
      <dgm:prSet/>
      <dgm:spPr/>
      <dgm:t>
        <a:bodyPr/>
        <a:lstStyle/>
        <a:p>
          <a:r>
            <a:rPr lang="en-GB" b="0" i="0" baseline="0"/>
            <a:t>Navigation for spacecraft </a:t>
          </a:r>
          <a:endParaRPr lang="en-US"/>
        </a:p>
      </dgm:t>
    </dgm:pt>
    <dgm:pt modelId="{869F4D16-817A-4D21-A31A-1CC9A6ADE3F4}" type="parTrans" cxnId="{6E48F9D2-803E-46DE-9650-6F5F86E3D4C1}">
      <dgm:prSet/>
      <dgm:spPr/>
      <dgm:t>
        <a:bodyPr/>
        <a:lstStyle/>
        <a:p>
          <a:endParaRPr lang="en-US"/>
        </a:p>
      </dgm:t>
    </dgm:pt>
    <dgm:pt modelId="{E818A40B-40F2-40BA-B9A1-CB6320705F92}" type="sibTrans" cxnId="{6E48F9D2-803E-46DE-9650-6F5F86E3D4C1}">
      <dgm:prSet/>
      <dgm:spPr/>
      <dgm:t>
        <a:bodyPr/>
        <a:lstStyle/>
        <a:p>
          <a:endParaRPr lang="en-US"/>
        </a:p>
      </dgm:t>
    </dgm:pt>
    <dgm:pt modelId="{24F58C8A-6445-49E2-8241-9C0C5417CBAF}">
      <dgm:prSet/>
      <dgm:spPr/>
      <dgm:t>
        <a:bodyPr/>
        <a:lstStyle/>
        <a:p>
          <a:r>
            <a:rPr lang="en-GB" b="0" i="0" baseline="0"/>
            <a:t>Providing directions to earth onboard the voyager satellite missions </a:t>
          </a:r>
          <a:endParaRPr lang="en-US"/>
        </a:p>
      </dgm:t>
    </dgm:pt>
    <dgm:pt modelId="{99D6A3F7-739F-4EF1-BEC8-43133FC3EF3F}" type="parTrans" cxnId="{6761F4DB-A4A6-42B1-B93C-1930390925F3}">
      <dgm:prSet/>
      <dgm:spPr/>
      <dgm:t>
        <a:bodyPr/>
        <a:lstStyle/>
        <a:p>
          <a:endParaRPr lang="en-US"/>
        </a:p>
      </dgm:t>
    </dgm:pt>
    <dgm:pt modelId="{563122AA-7211-4F45-983F-0F392BFF9210}" type="sibTrans" cxnId="{6761F4DB-A4A6-42B1-B93C-1930390925F3}">
      <dgm:prSet/>
      <dgm:spPr/>
      <dgm:t>
        <a:bodyPr/>
        <a:lstStyle/>
        <a:p>
          <a:endParaRPr lang="en-US"/>
        </a:p>
      </dgm:t>
    </dgm:pt>
    <dgm:pt modelId="{38EF7851-AA43-488C-A036-2EC1AB96C38F}">
      <dgm:prSet/>
      <dgm:spPr/>
      <dgm:t>
        <a:bodyPr/>
        <a:lstStyle/>
        <a:p>
          <a:r>
            <a:rPr lang="en-GB" b="0" i="0" baseline="0"/>
            <a:t>Testing our understanding of the universe and Einstein’s Theory of Relativity </a:t>
          </a:r>
          <a:endParaRPr lang="en-US"/>
        </a:p>
      </dgm:t>
    </dgm:pt>
    <dgm:pt modelId="{08C07FF2-0E77-43CA-8547-7D8F0C4E5601}" type="parTrans" cxnId="{88951273-746A-481A-915E-F6196A8736AD}">
      <dgm:prSet/>
      <dgm:spPr/>
      <dgm:t>
        <a:bodyPr/>
        <a:lstStyle/>
        <a:p>
          <a:endParaRPr lang="en-US"/>
        </a:p>
      </dgm:t>
    </dgm:pt>
    <dgm:pt modelId="{CD7A1126-632D-40F0-9FAC-09B971876C6C}" type="sibTrans" cxnId="{88951273-746A-481A-915E-F6196A8736AD}">
      <dgm:prSet/>
      <dgm:spPr/>
      <dgm:t>
        <a:bodyPr/>
        <a:lstStyle/>
        <a:p>
          <a:endParaRPr lang="en-US"/>
        </a:p>
      </dgm:t>
    </dgm:pt>
    <dgm:pt modelId="{55CB82C7-053F-480A-82BF-2504EB532748}">
      <dgm:prSet/>
      <dgm:spPr/>
      <dgm:t>
        <a:bodyPr/>
        <a:lstStyle/>
        <a:p>
          <a:r>
            <a:rPr lang="en-GB" b="0" i="0" baseline="0"/>
            <a:t>Understanding earths ionosphere </a:t>
          </a:r>
          <a:endParaRPr lang="en-US"/>
        </a:p>
      </dgm:t>
    </dgm:pt>
    <dgm:pt modelId="{C53826F2-FBB4-49C5-A4B6-01F0E633F267}" type="parTrans" cxnId="{4FA44218-DCA4-497E-B968-FC660F996037}">
      <dgm:prSet/>
      <dgm:spPr/>
      <dgm:t>
        <a:bodyPr/>
        <a:lstStyle/>
        <a:p>
          <a:endParaRPr lang="en-US"/>
        </a:p>
      </dgm:t>
    </dgm:pt>
    <dgm:pt modelId="{C3963431-8ED5-4FD2-9943-9305A22F8A03}" type="sibTrans" cxnId="{4FA44218-DCA4-497E-B968-FC660F996037}">
      <dgm:prSet/>
      <dgm:spPr/>
      <dgm:t>
        <a:bodyPr/>
        <a:lstStyle/>
        <a:p>
          <a:endParaRPr lang="en-US"/>
        </a:p>
      </dgm:t>
    </dgm:pt>
    <dgm:pt modelId="{9AF39093-0079-4343-B906-3DDDA370C1B9}">
      <dgm:prSet/>
      <dgm:spPr/>
      <dgm:t>
        <a:bodyPr/>
        <a:lstStyle/>
        <a:p>
          <a:r>
            <a:rPr lang="en-GB" b="0" i="0" baseline="0"/>
            <a:t>Discovery of extrasolar planets </a:t>
          </a:r>
          <a:endParaRPr lang="en-US"/>
        </a:p>
      </dgm:t>
    </dgm:pt>
    <dgm:pt modelId="{5458ABE9-F23A-485E-9289-709B31CB663E}" type="parTrans" cxnId="{4634D66F-8223-46C2-ABB2-785CBE3D4C8F}">
      <dgm:prSet/>
      <dgm:spPr/>
      <dgm:t>
        <a:bodyPr/>
        <a:lstStyle/>
        <a:p>
          <a:endParaRPr lang="en-US"/>
        </a:p>
      </dgm:t>
    </dgm:pt>
    <dgm:pt modelId="{ABBFB751-7317-438B-9D11-F73A37783F95}" type="sibTrans" cxnId="{4634D66F-8223-46C2-ABB2-785CBE3D4C8F}">
      <dgm:prSet/>
      <dgm:spPr/>
      <dgm:t>
        <a:bodyPr/>
        <a:lstStyle/>
        <a:p>
          <a:endParaRPr lang="en-US"/>
        </a:p>
      </dgm:t>
    </dgm:pt>
    <dgm:pt modelId="{8C59DB02-698B-41EA-A619-B5BE943253FC}">
      <dgm:prSet/>
      <dgm:spPr/>
      <dgm:t>
        <a:bodyPr/>
        <a:lstStyle/>
        <a:p>
          <a:r>
            <a:rPr lang="en-GB" b="0" i="0" baseline="0"/>
            <a:t>Understanding the galactic magnetic field</a:t>
          </a:r>
          <a:endParaRPr lang="en-US"/>
        </a:p>
      </dgm:t>
    </dgm:pt>
    <dgm:pt modelId="{5CF029E1-6CAA-4414-B80F-90915D509563}" type="parTrans" cxnId="{C7FF8A22-BC5F-4B01-B4E6-65263FF19FF9}">
      <dgm:prSet/>
      <dgm:spPr/>
      <dgm:t>
        <a:bodyPr/>
        <a:lstStyle/>
        <a:p>
          <a:endParaRPr lang="en-US"/>
        </a:p>
      </dgm:t>
    </dgm:pt>
    <dgm:pt modelId="{AD352533-2398-4F98-A8AD-BD6FAACE4009}" type="sibTrans" cxnId="{C7FF8A22-BC5F-4B01-B4E6-65263FF19FF9}">
      <dgm:prSet/>
      <dgm:spPr/>
      <dgm:t>
        <a:bodyPr/>
        <a:lstStyle/>
        <a:p>
          <a:endParaRPr lang="en-US"/>
        </a:p>
      </dgm:t>
    </dgm:pt>
    <dgm:pt modelId="{3375EAFD-982C-45E9-A002-0EA16C2306E9}">
      <dgm:prSet/>
      <dgm:spPr/>
      <dgm:t>
        <a:bodyPr/>
        <a:lstStyle/>
        <a:p>
          <a:r>
            <a:rPr lang="en-GB" b="0" i="0" baseline="0"/>
            <a:t>Development of pulsar based time scales </a:t>
          </a:r>
          <a:endParaRPr lang="en-US"/>
        </a:p>
      </dgm:t>
    </dgm:pt>
    <dgm:pt modelId="{5871C133-8773-4D17-9C5D-BEB63ECDD52A}" type="parTrans" cxnId="{AEC60D42-97CF-49A1-BBC6-EC2AA2C4A04C}">
      <dgm:prSet/>
      <dgm:spPr/>
      <dgm:t>
        <a:bodyPr/>
        <a:lstStyle/>
        <a:p>
          <a:endParaRPr lang="en-US"/>
        </a:p>
      </dgm:t>
    </dgm:pt>
    <dgm:pt modelId="{FB61F4A4-66D8-4A52-A2AB-B992FD1FA507}" type="sibTrans" cxnId="{AEC60D42-97CF-49A1-BBC6-EC2AA2C4A04C}">
      <dgm:prSet/>
      <dgm:spPr/>
      <dgm:t>
        <a:bodyPr/>
        <a:lstStyle/>
        <a:p>
          <a:endParaRPr lang="en-US"/>
        </a:p>
      </dgm:t>
    </dgm:pt>
    <dgm:pt modelId="{2A5EF495-38BE-4A46-BCC4-3A60EC11F997}">
      <dgm:prSet/>
      <dgm:spPr/>
      <dgm:t>
        <a:bodyPr/>
        <a:lstStyle/>
        <a:p>
          <a:r>
            <a:rPr lang="en-GB" b="0" i="0" baseline="0"/>
            <a:t>The search for dark matter</a:t>
          </a:r>
          <a:endParaRPr lang="en-US"/>
        </a:p>
      </dgm:t>
    </dgm:pt>
    <dgm:pt modelId="{D5BA0384-A0F3-4F6A-8E40-1A4398F50920}" type="parTrans" cxnId="{1B1B6F9C-B1CB-4301-B701-971DFE44C0DA}">
      <dgm:prSet/>
      <dgm:spPr/>
      <dgm:t>
        <a:bodyPr/>
        <a:lstStyle/>
        <a:p>
          <a:endParaRPr lang="en-US"/>
        </a:p>
      </dgm:t>
    </dgm:pt>
    <dgm:pt modelId="{ABE375C6-940E-445C-BCB1-1348A3ACCBE7}" type="sibTrans" cxnId="{1B1B6F9C-B1CB-4301-B701-971DFE44C0DA}">
      <dgm:prSet/>
      <dgm:spPr/>
      <dgm:t>
        <a:bodyPr/>
        <a:lstStyle/>
        <a:p>
          <a:endParaRPr lang="en-US"/>
        </a:p>
      </dgm:t>
    </dgm:pt>
    <dgm:pt modelId="{FC870FAA-0F90-471D-B0EB-EC98EF504F94}">
      <dgm:prSet/>
      <dgm:spPr/>
      <dgm:t>
        <a:bodyPr/>
        <a:lstStyle/>
        <a:p>
          <a:r>
            <a:rPr lang="en-GB" b="0" i="0" baseline="0"/>
            <a:t>Gravity waves </a:t>
          </a:r>
          <a:endParaRPr lang="en-US"/>
        </a:p>
      </dgm:t>
    </dgm:pt>
    <dgm:pt modelId="{2FEAC32D-5AEA-4A91-8C35-9D6F97820AE5}" type="parTrans" cxnId="{C9486720-14A2-4DCF-8100-0D78385E4D70}">
      <dgm:prSet/>
      <dgm:spPr/>
      <dgm:t>
        <a:bodyPr/>
        <a:lstStyle/>
        <a:p>
          <a:endParaRPr lang="en-US"/>
        </a:p>
      </dgm:t>
    </dgm:pt>
    <dgm:pt modelId="{7B7BCB31-8D26-4D98-B653-B5A5C2DF471C}" type="sibTrans" cxnId="{C9486720-14A2-4DCF-8100-0D78385E4D70}">
      <dgm:prSet/>
      <dgm:spPr/>
      <dgm:t>
        <a:bodyPr/>
        <a:lstStyle/>
        <a:p>
          <a:endParaRPr lang="en-US"/>
        </a:p>
      </dgm:t>
    </dgm:pt>
    <dgm:pt modelId="{F0734075-8820-40AF-A795-ECDB111583DD}">
      <dgm:prSet/>
      <dgm:spPr/>
      <dgm:t>
        <a:bodyPr/>
        <a:lstStyle/>
        <a:p>
          <a:r>
            <a:rPr lang="en-GB" b="0" i="0" baseline="0"/>
            <a:t>Cosmology and origin of the universe </a:t>
          </a:r>
          <a:endParaRPr lang="en-US"/>
        </a:p>
      </dgm:t>
    </dgm:pt>
    <dgm:pt modelId="{2EE5166A-2374-44D3-860C-BA5C5DF9F24F}" type="parTrans" cxnId="{4C9EEC34-70CC-434D-857A-ED50A4E06967}">
      <dgm:prSet/>
      <dgm:spPr/>
      <dgm:t>
        <a:bodyPr/>
        <a:lstStyle/>
        <a:p>
          <a:endParaRPr lang="en-US"/>
        </a:p>
      </dgm:t>
    </dgm:pt>
    <dgm:pt modelId="{1CC8BDEC-A9FC-47B3-9B0F-BA62ECEF9202}" type="sibTrans" cxnId="{4C9EEC34-70CC-434D-857A-ED50A4E06967}">
      <dgm:prSet/>
      <dgm:spPr/>
      <dgm:t>
        <a:bodyPr/>
        <a:lstStyle/>
        <a:p>
          <a:endParaRPr lang="en-US"/>
        </a:p>
      </dgm:t>
    </dgm:pt>
    <dgm:pt modelId="{73C95ACD-350A-493A-B675-30C07F623D74}">
      <dgm:prSet/>
      <dgm:spPr/>
      <dgm:t>
        <a:bodyPr/>
        <a:lstStyle/>
        <a:p>
          <a:r>
            <a:rPr lang="en-GB" b="0" i="0" baseline="0"/>
            <a:t>Galactic structure </a:t>
          </a:r>
          <a:endParaRPr lang="en-US"/>
        </a:p>
      </dgm:t>
    </dgm:pt>
    <dgm:pt modelId="{48C3A261-980F-4E40-AAB6-AB5F4BD64C88}" type="parTrans" cxnId="{3B2BF75D-9997-4373-8735-A5D9020D4588}">
      <dgm:prSet/>
      <dgm:spPr/>
      <dgm:t>
        <a:bodyPr/>
        <a:lstStyle/>
        <a:p>
          <a:endParaRPr lang="en-US"/>
        </a:p>
      </dgm:t>
    </dgm:pt>
    <dgm:pt modelId="{C43EC25E-1BC6-449F-BB58-6E3DED64A975}" type="sibTrans" cxnId="{3B2BF75D-9997-4373-8735-A5D9020D4588}">
      <dgm:prSet/>
      <dgm:spPr/>
      <dgm:t>
        <a:bodyPr/>
        <a:lstStyle/>
        <a:p>
          <a:endParaRPr lang="en-US"/>
        </a:p>
      </dgm:t>
    </dgm:pt>
    <dgm:pt modelId="{65A4B384-AA14-4A33-837C-9A0E0C75F4ED}">
      <dgm:prSet/>
      <dgm:spPr/>
      <dgm:t>
        <a:bodyPr/>
        <a:lstStyle/>
        <a:p>
          <a:r>
            <a:rPr lang="en-GB" b="0" i="0" baseline="0"/>
            <a:t>Probing the Interior of neutron stars </a:t>
          </a:r>
          <a:endParaRPr lang="en-US"/>
        </a:p>
      </dgm:t>
    </dgm:pt>
    <dgm:pt modelId="{ACCF563C-F3CB-443E-8BF3-8C9765E9CA38}" type="parTrans" cxnId="{B879E4E1-A100-4987-9698-EED8C2CE2CDB}">
      <dgm:prSet/>
      <dgm:spPr/>
      <dgm:t>
        <a:bodyPr/>
        <a:lstStyle/>
        <a:p>
          <a:endParaRPr lang="en-US"/>
        </a:p>
      </dgm:t>
    </dgm:pt>
    <dgm:pt modelId="{9F4F2359-71E4-44D8-9DC2-163B36DC949F}" type="sibTrans" cxnId="{B879E4E1-A100-4987-9698-EED8C2CE2CDB}">
      <dgm:prSet/>
      <dgm:spPr/>
      <dgm:t>
        <a:bodyPr/>
        <a:lstStyle/>
        <a:p>
          <a:endParaRPr lang="en-US"/>
        </a:p>
      </dgm:t>
    </dgm:pt>
    <dgm:pt modelId="{10074C18-6475-4859-8929-EE977AA9A1B9}">
      <dgm:prSet/>
      <dgm:spPr/>
      <dgm:t>
        <a:bodyPr/>
        <a:lstStyle/>
        <a:p>
          <a:r>
            <a:rPr lang="en-GB" b="0" i="0" baseline="0"/>
            <a:t>Studies of super-dense matter </a:t>
          </a:r>
          <a:endParaRPr lang="en-US"/>
        </a:p>
      </dgm:t>
    </dgm:pt>
    <dgm:pt modelId="{B0D4E2F7-4594-46F7-B1B2-4E59F52C66E7}" type="parTrans" cxnId="{780467D1-C193-4A49-B26D-42C46E223518}">
      <dgm:prSet/>
      <dgm:spPr/>
      <dgm:t>
        <a:bodyPr/>
        <a:lstStyle/>
        <a:p>
          <a:endParaRPr lang="en-US"/>
        </a:p>
      </dgm:t>
    </dgm:pt>
    <dgm:pt modelId="{A1E80467-49A8-4A62-B14F-13FA4BFBE0F8}" type="sibTrans" cxnId="{780467D1-C193-4A49-B26D-42C46E223518}">
      <dgm:prSet/>
      <dgm:spPr/>
      <dgm:t>
        <a:bodyPr/>
        <a:lstStyle/>
        <a:p>
          <a:endParaRPr lang="en-US"/>
        </a:p>
      </dgm:t>
    </dgm:pt>
    <dgm:pt modelId="{8902F9EF-53C5-4DBC-BD87-F31CBA102307}">
      <dgm:prSet/>
      <dgm:spPr/>
      <dgm:t>
        <a:bodyPr/>
        <a:lstStyle/>
        <a:p>
          <a:r>
            <a:rPr lang="en-GB" b="0" i="0" baseline="0"/>
            <a:t>Plasma physics under extreme conditions</a:t>
          </a:r>
          <a:endParaRPr lang="en-US"/>
        </a:p>
      </dgm:t>
    </dgm:pt>
    <dgm:pt modelId="{E447B582-AE68-4D9A-BD25-EC5F7CB49085}" type="parTrans" cxnId="{72C567CA-0D9E-4505-A2CC-2A4ABAE4B297}">
      <dgm:prSet/>
      <dgm:spPr/>
      <dgm:t>
        <a:bodyPr/>
        <a:lstStyle/>
        <a:p>
          <a:endParaRPr lang="en-US"/>
        </a:p>
      </dgm:t>
    </dgm:pt>
    <dgm:pt modelId="{421AB5C0-6654-48B5-AFE8-3ACD35B0184A}" type="sibTrans" cxnId="{72C567CA-0D9E-4505-A2CC-2A4ABAE4B297}">
      <dgm:prSet/>
      <dgm:spPr/>
      <dgm:t>
        <a:bodyPr/>
        <a:lstStyle/>
        <a:p>
          <a:endParaRPr lang="en-US"/>
        </a:p>
      </dgm:t>
    </dgm:pt>
    <dgm:pt modelId="{8ABCAD80-CBF9-49DA-BC23-A8D8FE2DE7A3}" type="pres">
      <dgm:prSet presAssocID="{3AC26B79-6649-4A05-80F5-D1C8F09C50D9}" presName="diagram" presStyleCnt="0">
        <dgm:presLayoutVars>
          <dgm:dir/>
          <dgm:resizeHandles val="exact"/>
        </dgm:presLayoutVars>
      </dgm:prSet>
      <dgm:spPr/>
    </dgm:pt>
    <dgm:pt modelId="{D0EE5E2F-023C-4E94-B530-9BD429491DB1}" type="pres">
      <dgm:prSet presAssocID="{9ADBAE4E-6DD6-4CC9-9555-BB78D03B39BC}" presName="node" presStyleLbl="node1" presStyleIdx="0" presStyleCnt="15">
        <dgm:presLayoutVars>
          <dgm:bulletEnabled val="1"/>
        </dgm:presLayoutVars>
      </dgm:prSet>
      <dgm:spPr/>
    </dgm:pt>
    <dgm:pt modelId="{2998C18C-9408-4639-A93D-DCE7EA6984ED}" type="pres">
      <dgm:prSet presAssocID="{951AA1B6-6EEF-4A03-86F7-3E25A2F0F558}" presName="sibTrans" presStyleCnt="0"/>
      <dgm:spPr/>
    </dgm:pt>
    <dgm:pt modelId="{9582D5C8-3E78-49F9-90CA-7DEC7EEB0385}" type="pres">
      <dgm:prSet presAssocID="{8604D2D3-06D6-4E59-80E0-852B13B61CE1}" presName="node" presStyleLbl="node1" presStyleIdx="1" presStyleCnt="15">
        <dgm:presLayoutVars>
          <dgm:bulletEnabled val="1"/>
        </dgm:presLayoutVars>
      </dgm:prSet>
      <dgm:spPr/>
    </dgm:pt>
    <dgm:pt modelId="{0BCADF32-1977-4327-B32C-6FA302DA6FB1}" type="pres">
      <dgm:prSet presAssocID="{E818A40B-40F2-40BA-B9A1-CB6320705F92}" presName="sibTrans" presStyleCnt="0"/>
      <dgm:spPr/>
    </dgm:pt>
    <dgm:pt modelId="{94A26243-C3D0-4C15-8A9A-24F1E5FF160A}" type="pres">
      <dgm:prSet presAssocID="{24F58C8A-6445-49E2-8241-9C0C5417CBAF}" presName="node" presStyleLbl="node1" presStyleIdx="2" presStyleCnt="15">
        <dgm:presLayoutVars>
          <dgm:bulletEnabled val="1"/>
        </dgm:presLayoutVars>
      </dgm:prSet>
      <dgm:spPr/>
    </dgm:pt>
    <dgm:pt modelId="{7329E422-8074-445D-B20A-A175C3DE8919}" type="pres">
      <dgm:prSet presAssocID="{563122AA-7211-4F45-983F-0F392BFF9210}" presName="sibTrans" presStyleCnt="0"/>
      <dgm:spPr/>
    </dgm:pt>
    <dgm:pt modelId="{C85C8F3C-0576-4A33-BA5F-3120ED60EC0D}" type="pres">
      <dgm:prSet presAssocID="{38EF7851-AA43-488C-A036-2EC1AB96C38F}" presName="node" presStyleLbl="node1" presStyleIdx="3" presStyleCnt="15">
        <dgm:presLayoutVars>
          <dgm:bulletEnabled val="1"/>
        </dgm:presLayoutVars>
      </dgm:prSet>
      <dgm:spPr/>
    </dgm:pt>
    <dgm:pt modelId="{491BFD63-45A9-4D4C-9FF8-9EB53CCE31E8}" type="pres">
      <dgm:prSet presAssocID="{CD7A1126-632D-40F0-9FAC-09B971876C6C}" presName="sibTrans" presStyleCnt="0"/>
      <dgm:spPr/>
    </dgm:pt>
    <dgm:pt modelId="{B94E6B9F-CBB2-44AB-B6B0-17CC63F723B3}" type="pres">
      <dgm:prSet presAssocID="{55CB82C7-053F-480A-82BF-2504EB532748}" presName="node" presStyleLbl="node1" presStyleIdx="4" presStyleCnt="15">
        <dgm:presLayoutVars>
          <dgm:bulletEnabled val="1"/>
        </dgm:presLayoutVars>
      </dgm:prSet>
      <dgm:spPr/>
    </dgm:pt>
    <dgm:pt modelId="{89CC6462-CE28-4224-A13C-6F8F7E79E63B}" type="pres">
      <dgm:prSet presAssocID="{C3963431-8ED5-4FD2-9943-9305A22F8A03}" presName="sibTrans" presStyleCnt="0"/>
      <dgm:spPr/>
    </dgm:pt>
    <dgm:pt modelId="{A4F7F735-7473-42F7-B183-3A3DF0697A50}" type="pres">
      <dgm:prSet presAssocID="{9AF39093-0079-4343-B906-3DDDA370C1B9}" presName="node" presStyleLbl="node1" presStyleIdx="5" presStyleCnt="15">
        <dgm:presLayoutVars>
          <dgm:bulletEnabled val="1"/>
        </dgm:presLayoutVars>
      </dgm:prSet>
      <dgm:spPr/>
    </dgm:pt>
    <dgm:pt modelId="{9C629541-4E6D-4ADF-9C9C-2DB05044FBDD}" type="pres">
      <dgm:prSet presAssocID="{ABBFB751-7317-438B-9D11-F73A37783F95}" presName="sibTrans" presStyleCnt="0"/>
      <dgm:spPr/>
    </dgm:pt>
    <dgm:pt modelId="{B7AF335F-EE2D-4642-A844-F2205DED3398}" type="pres">
      <dgm:prSet presAssocID="{8C59DB02-698B-41EA-A619-B5BE943253FC}" presName="node" presStyleLbl="node1" presStyleIdx="6" presStyleCnt="15">
        <dgm:presLayoutVars>
          <dgm:bulletEnabled val="1"/>
        </dgm:presLayoutVars>
      </dgm:prSet>
      <dgm:spPr/>
    </dgm:pt>
    <dgm:pt modelId="{AC596733-BCCD-4B47-AB75-D2FA9F936F10}" type="pres">
      <dgm:prSet presAssocID="{AD352533-2398-4F98-A8AD-BD6FAACE4009}" presName="sibTrans" presStyleCnt="0"/>
      <dgm:spPr/>
    </dgm:pt>
    <dgm:pt modelId="{8A46F082-4762-4FDB-B495-AFECF8D55B79}" type="pres">
      <dgm:prSet presAssocID="{3375EAFD-982C-45E9-A002-0EA16C2306E9}" presName="node" presStyleLbl="node1" presStyleIdx="7" presStyleCnt="15">
        <dgm:presLayoutVars>
          <dgm:bulletEnabled val="1"/>
        </dgm:presLayoutVars>
      </dgm:prSet>
      <dgm:spPr/>
    </dgm:pt>
    <dgm:pt modelId="{FABA20E7-4F19-4B54-88A9-9D2E6E0851D5}" type="pres">
      <dgm:prSet presAssocID="{FB61F4A4-66D8-4A52-A2AB-B992FD1FA507}" presName="sibTrans" presStyleCnt="0"/>
      <dgm:spPr/>
    </dgm:pt>
    <dgm:pt modelId="{595BC171-4039-4DD9-8374-CB17170FE387}" type="pres">
      <dgm:prSet presAssocID="{2A5EF495-38BE-4A46-BCC4-3A60EC11F997}" presName="node" presStyleLbl="node1" presStyleIdx="8" presStyleCnt="15">
        <dgm:presLayoutVars>
          <dgm:bulletEnabled val="1"/>
        </dgm:presLayoutVars>
      </dgm:prSet>
      <dgm:spPr/>
    </dgm:pt>
    <dgm:pt modelId="{A55910BB-2CE4-4040-BC2B-ED02243F9D28}" type="pres">
      <dgm:prSet presAssocID="{ABE375C6-940E-445C-BCB1-1348A3ACCBE7}" presName="sibTrans" presStyleCnt="0"/>
      <dgm:spPr/>
    </dgm:pt>
    <dgm:pt modelId="{1054407E-E641-4D4A-A895-DFC6715D422E}" type="pres">
      <dgm:prSet presAssocID="{FC870FAA-0F90-471D-B0EB-EC98EF504F94}" presName="node" presStyleLbl="node1" presStyleIdx="9" presStyleCnt="15">
        <dgm:presLayoutVars>
          <dgm:bulletEnabled val="1"/>
        </dgm:presLayoutVars>
      </dgm:prSet>
      <dgm:spPr/>
    </dgm:pt>
    <dgm:pt modelId="{5EF01BDB-6C87-4ABC-B4BD-4775895ABD87}" type="pres">
      <dgm:prSet presAssocID="{7B7BCB31-8D26-4D98-B653-B5A5C2DF471C}" presName="sibTrans" presStyleCnt="0"/>
      <dgm:spPr/>
    </dgm:pt>
    <dgm:pt modelId="{2D2B36B8-92C2-4DE7-A29E-EBB505C6B52E}" type="pres">
      <dgm:prSet presAssocID="{F0734075-8820-40AF-A795-ECDB111583DD}" presName="node" presStyleLbl="node1" presStyleIdx="10" presStyleCnt="15">
        <dgm:presLayoutVars>
          <dgm:bulletEnabled val="1"/>
        </dgm:presLayoutVars>
      </dgm:prSet>
      <dgm:spPr/>
    </dgm:pt>
    <dgm:pt modelId="{4124C4AC-39BF-48A6-B927-8C3979C93F50}" type="pres">
      <dgm:prSet presAssocID="{1CC8BDEC-A9FC-47B3-9B0F-BA62ECEF9202}" presName="sibTrans" presStyleCnt="0"/>
      <dgm:spPr/>
    </dgm:pt>
    <dgm:pt modelId="{8B3D0840-CCDD-48B8-AD5B-E17CDA3B4AC1}" type="pres">
      <dgm:prSet presAssocID="{73C95ACD-350A-493A-B675-30C07F623D74}" presName="node" presStyleLbl="node1" presStyleIdx="11" presStyleCnt="15">
        <dgm:presLayoutVars>
          <dgm:bulletEnabled val="1"/>
        </dgm:presLayoutVars>
      </dgm:prSet>
      <dgm:spPr/>
    </dgm:pt>
    <dgm:pt modelId="{AC6CD346-EC2C-40B2-893C-5C548BC7C2DE}" type="pres">
      <dgm:prSet presAssocID="{C43EC25E-1BC6-449F-BB58-6E3DED64A975}" presName="sibTrans" presStyleCnt="0"/>
      <dgm:spPr/>
    </dgm:pt>
    <dgm:pt modelId="{E03FB0BC-BDFB-46C1-8614-806F79775185}" type="pres">
      <dgm:prSet presAssocID="{65A4B384-AA14-4A33-837C-9A0E0C75F4ED}" presName="node" presStyleLbl="node1" presStyleIdx="12" presStyleCnt="15">
        <dgm:presLayoutVars>
          <dgm:bulletEnabled val="1"/>
        </dgm:presLayoutVars>
      </dgm:prSet>
      <dgm:spPr/>
    </dgm:pt>
    <dgm:pt modelId="{0A4BF30E-168B-4D62-9227-A68341C27335}" type="pres">
      <dgm:prSet presAssocID="{9F4F2359-71E4-44D8-9DC2-163B36DC949F}" presName="sibTrans" presStyleCnt="0"/>
      <dgm:spPr/>
    </dgm:pt>
    <dgm:pt modelId="{C21FEF0E-5056-448E-A1FD-40EE3C9227DA}" type="pres">
      <dgm:prSet presAssocID="{10074C18-6475-4859-8929-EE977AA9A1B9}" presName="node" presStyleLbl="node1" presStyleIdx="13" presStyleCnt="15">
        <dgm:presLayoutVars>
          <dgm:bulletEnabled val="1"/>
        </dgm:presLayoutVars>
      </dgm:prSet>
      <dgm:spPr/>
    </dgm:pt>
    <dgm:pt modelId="{D0BA2E3D-FF33-4CCB-B7FB-DAA064A3D469}" type="pres">
      <dgm:prSet presAssocID="{A1E80467-49A8-4A62-B14F-13FA4BFBE0F8}" presName="sibTrans" presStyleCnt="0"/>
      <dgm:spPr/>
    </dgm:pt>
    <dgm:pt modelId="{2135F795-1852-42D6-8549-E42E1C63A351}" type="pres">
      <dgm:prSet presAssocID="{8902F9EF-53C5-4DBC-BD87-F31CBA102307}" presName="node" presStyleLbl="node1" presStyleIdx="14" presStyleCnt="15">
        <dgm:presLayoutVars>
          <dgm:bulletEnabled val="1"/>
        </dgm:presLayoutVars>
      </dgm:prSet>
      <dgm:spPr/>
    </dgm:pt>
  </dgm:ptLst>
  <dgm:cxnLst>
    <dgm:cxn modelId="{4FA44218-DCA4-497E-B968-FC660F996037}" srcId="{3AC26B79-6649-4A05-80F5-D1C8F09C50D9}" destId="{55CB82C7-053F-480A-82BF-2504EB532748}" srcOrd="4" destOrd="0" parTransId="{C53826F2-FBB4-49C5-A4B6-01F0E633F267}" sibTransId="{C3963431-8ED5-4FD2-9943-9305A22F8A03}"/>
    <dgm:cxn modelId="{E08DD01F-66EA-46AE-9145-C57A80129FF5}" type="presOf" srcId="{3AC26B79-6649-4A05-80F5-D1C8F09C50D9}" destId="{8ABCAD80-CBF9-49DA-BC23-A8D8FE2DE7A3}" srcOrd="0" destOrd="0" presId="urn:microsoft.com/office/officeart/2005/8/layout/default"/>
    <dgm:cxn modelId="{C9486720-14A2-4DCF-8100-0D78385E4D70}" srcId="{3AC26B79-6649-4A05-80F5-D1C8F09C50D9}" destId="{FC870FAA-0F90-471D-B0EB-EC98EF504F94}" srcOrd="9" destOrd="0" parTransId="{2FEAC32D-5AEA-4A91-8C35-9D6F97820AE5}" sibTransId="{7B7BCB31-8D26-4D98-B653-B5A5C2DF471C}"/>
    <dgm:cxn modelId="{C7FF8A22-BC5F-4B01-B4E6-65263FF19FF9}" srcId="{3AC26B79-6649-4A05-80F5-D1C8F09C50D9}" destId="{8C59DB02-698B-41EA-A619-B5BE943253FC}" srcOrd="6" destOrd="0" parTransId="{5CF029E1-6CAA-4414-B80F-90915D509563}" sibTransId="{AD352533-2398-4F98-A8AD-BD6FAACE4009}"/>
    <dgm:cxn modelId="{3B1EEB34-8512-46DD-A531-593B9FA82F45}" type="presOf" srcId="{73C95ACD-350A-493A-B675-30C07F623D74}" destId="{8B3D0840-CCDD-48B8-AD5B-E17CDA3B4AC1}" srcOrd="0" destOrd="0" presId="urn:microsoft.com/office/officeart/2005/8/layout/default"/>
    <dgm:cxn modelId="{4C9EEC34-70CC-434D-857A-ED50A4E06967}" srcId="{3AC26B79-6649-4A05-80F5-D1C8F09C50D9}" destId="{F0734075-8820-40AF-A795-ECDB111583DD}" srcOrd="10" destOrd="0" parTransId="{2EE5166A-2374-44D3-860C-BA5C5DF9F24F}" sibTransId="{1CC8BDEC-A9FC-47B3-9B0F-BA62ECEF9202}"/>
    <dgm:cxn modelId="{1444C43F-F5D3-4001-BCD0-90A22D023478}" type="presOf" srcId="{24F58C8A-6445-49E2-8241-9C0C5417CBAF}" destId="{94A26243-C3D0-4C15-8A9A-24F1E5FF160A}" srcOrd="0" destOrd="0" presId="urn:microsoft.com/office/officeart/2005/8/layout/default"/>
    <dgm:cxn modelId="{3B2BF75D-9997-4373-8735-A5D9020D4588}" srcId="{3AC26B79-6649-4A05-80F5-D1C8F09C50D9}" destId="{73C95ACD-350A-493A-B675-30C07F623D74}" srcOrd="11" destOrd="0" parTransId="{48C3A261-980F-4E40-AAB6-AB5F4BD64C88}" sibTransId="{C43EC25E-1BC6-449F-BB58-6E3DED64A975}"/>
    <dgm:cxn modelId="{BB164761-D9C2-4372-8200-120863F0D2A9}" srcId="{3AC26B79-6649-4A05-80F5-D1C8F09C50D9}" destId="{9ADBAE4E-6DD6-4CC9-9555-BB78D03B39BC}" srcOrd="0" destOrd="0" parTransId="{21C0BD20-183E-4DBC-B9E4-4694BD7A124B}" sibTransId="{951AA1B6-6EEF-4A03-86F7-3E25A2F0F558}"/>
    <dgm:cxn modelId="{AEC60D42-97CF-49A1-BBC6-EC2AA2C4A04C}" srcId="{3AC26B79-6649-4A05-80F5-D1C8F09C50D9}" destId="{3375EAFD-982C-45E9-A002-0EA16C2306E9}" srcOrd="7" destOrd="0" parTransId="{5871C133-8773-4D17-9C5D-BEB63ECDD52A}" sibTransId="{FB61F4A4-66D8-4A52-A2AB-B992FD1FA507}"/>
    <dgm:cxn modelId="{7AD86162-1CBB-419D-AAF9-C488FFD3B340}" type="presOf" srcId="{F0734075-8820-40AF-A795-ECDB111583DD}" destId="{2D2B36B8-92C2-4DE7-A29E-EBB505C6B52E}" srcOrd="0" destOrd="0" presId="urn:microsoft.com/office/officeart/2005/8/layout/default"/>
    <dgm:cxn modelId="{FD92E463-5EBD-40A1-8E46-C24E09B0F0FD}" type="presOf" srcId="{10074C18-6475-4859-8929-EE977AA9A1B9}" destId="{C21FEF0E-5056-448E-A1FD-40EE3C9227DA}" srcOrd="0" destOrd="0" presId="urn:microsoft.com/office/officeart/2005/8/layout/default"/>
    <dgm:cxn modelId="{83C63449-04ED-4830-93C8-CE85CC5FAA12}" type="presOf" srcId="{38EF7851-AA43-488C-A036-2EC1AB96C38F}" destId="{C85C8F3C-0576-4A33-BA5F-3120ED60EC0D}" srcOrd="0" destOrd="0" presId="urn:microsoft.com/office/officeart/2005/8/layout/default"/>
    <dgm:cxn modelId="{244F946C-61B9-4FE7-8CE3-A1E33FCD8CDC}" type="presOf" srcId="{8902F9EF-53C5-4DBC-BD87-F31CBA102307}" destId="{2135F795-1852-42D6-8549-E42E1C63A351}" srcOrd="0" destOrd="0" presId="urn:microsoft.com/office/officeart/2005/8/layout/default"/>
    <dgm:cxn modelId="{E63D6B6D-B0C6-4680-A015-4758F6207F7B}" type="presOf" srcId="{2A5EF495-38BE-4A46-BCC4-3A60EC11F997}" destId="{595BC171-4039-4DD9-8374-CB17170FE387}" srcOrd="0" destOrd="0" presId="urn:microsoft.com/office/officeart/2005/8/layout/default"/>
    <dgm:cxn modelId="{4634D66F-8223-46C2-ABB2-785CBE3D4C8F}" srcId="{3AC26B79-6649-4A05-80F5-D1C8F09C50D9}" destId="{9AF39093-0079-4343-B906-3DDDA370C1B9}" srcOrd="5" destOrd="0" parTransId="{5458ABE9-F23A-485E-9289-709B31CB663E}" sibTransId="{ABBFB751-7317-438B-9D11-F73A37783F95}"/>
    <dgm:cxn modelId="{CE571150-A87F-482C-B8AA-93F64CA90937}" type="presOf" srcId="{9AF39093-0079-4343-B906-3DDDA370C1B9}" destId="{A4F7F735-7473-42F7-B183-3A3DF0697A50}" srcOrd="0" destOrd="0" presId="urn:microsoft.com/office/officeart/2005/8/layout/default"/>
    <dgm:cxn modelId="{88951273-746A-481A-915E-F6196A8736AD}" srcId="{3AC26B79-6649-4A05-80F5-D1C8F09C50D9}" destId="{38EF7851-AA43-488C-A036-2EC1AB96C38F}" srcOrd="3" destOrd="0" parTransId="{08C07FF2-0E77-43CA-8547-7D8F0C4E5601}" sibTransId="{CD7A1126-632D-40F0-9FAC-09B971876C6C}"/>
    <dgm:cxn modelId="{54AA0F8B-EDEA-4E5D-92E9-2B5AF742C51E}" type="presOf" srcId="{3375EAFD-982C-45E9-A002-0EA16C2306E9}" destId="{8A46F082-4762-4FDB-B495-AFECF8D55B79}" srcOrd="0" destOrd="0" presId="urn:microsoft.com/office/officeart/2005/8/layout/default"/>
    <dgm:cxn modelId="{1B1B6F9C-B1CB-4301-B701-971DFE44C0DA}" srcId="{3AC26B79-6649-4A05-80F5-D1C8F09C50D9}" destId="{2A5EF495-38BE-4A46-BCC4-3A60EC11F997}" srcOrd="8" destOrd="0" parTransId="{D5BA0384-A0F3-4F6A-8E40-1A4398F50920}" sibTransId="{ABE375C6-940E-445C-BCB1-1348A3ACCBE7}"/>
    <dgm:cxn modelId="{B35B55A2-34EA-4E34-99A9-468C3C287FBC}" type="presOf" srcId="{65A4B384-AA14-4A33-837C-9A0E0C75F4ED}" destId="{E03FB0BC-BDFB-46C1-8614-806F79775185}" srcOrd="0" destOrd="0" presId="urn:microsoft.com/office/officeart/2005/8/layout/default"/>
    <dgm:cxn modelId="{07BF3BA4-9C49-40CA-8A38-8A428769AA53}" type="presOf" srcId="{FC870FAA-0F90-471D-B0EB-EC98EF504F94}" destId="{1054407E-E641-4D4A-A895-DFC6715D422E}" srcOrd="0" destOrd="0" presId="urn:microsoft.com/office/officeart/2005/8/layout/default"/>
    <dgm:cxn modelId="{6280ACAA-9230-4FF7-820D-1375B039F961}" type="presOf" srcId="{55CB82C7-053F-480A-82BF-2504EB532748}" destId="{B94E6B9F-CBB2-44AB-B6B0-17CC63F723B3}" srcOrd="0" destOrd="0" presId="urn:microsoft.com/office/officeart/2005/8/layout/default"/>
    <dgm:cxn modelId="{F18184C8-4BFF-47E5-99FF-45CD7338DFD9}" type="presOf" srcId="{9ADBAE4E-6DD6-4CC9-9555-BB78D03B39BC}" destId="{D0EE5E2F-023C-4E94-B530-9BD429491DB1}" srcOrd="0" destOrd="0" presId="urn:microsoft.com/office/officeart/2005/8/layout/default"/>
    <dgm:cxn modelId="{72C567CA-0D9E-4505-A2CC-2A4ABAE4B297}" srcId="{3AC26B79-6649-4A05-80F5-D1C8F09C50D9}" destId="{8902F9EF-53C5-4DBC-BD87-F31CBA102307}" srcOrd="14" destOrd="0" parTransId="{E447B582-AE68-4D9A-BD25-EC5F7CB49085}" sibTransId="{421AB5C0-6654-48B5-AFE8-3ACD35B0184A}"/>
    <dgm:cxn modelId="{780467D1-C193-4A49-B26D-42C46E223518}" srcId="{3AC26B79-6649-4A05-80F5-D1C8F09C50D9}" destId="{10074C18-6475-4859-8929-EE977AA9A1B9}" srcOrd="13" destOrd="0" parTransId="{B0D4E2F7-4594-46F7-B1B2-4E59F52C66E7}" sibTransId="{A1E80467-49A8-4A62-B14F-13FA4BFBE0F8}"/>
    <dgm:cxn modelId="{6E48F9D2-803E-46DE-9650-6F5F86E3D4C1}" srcId="{3AC26B79-6649-4A05-80F5-D1C8F09C50D9}" destId="{8604D2D3-06D6-4E59-80E0-852B13B61CE1}" srcOrd="1" destOrd="0" parTransId="{869F4D16-817A-4D21-A31A-1CC9A6ADE3F4}" sibTransId="{E818A40B-40F2-40BA-B9A1-CB6320705F92}"/>
    <dgm:cxn modelId="{6761F4DB-A4A6-42B1-B93C-1930390925F3}" srcId="{3AC26B79-6649-4A05-80F5-D1C8F09C50D9}" destId="{24F58C8A-6445-49E2-8241-9C0C5417CBAF}" srcOrd="2" destOrd="0" parTransId="{99D6A3F7-739F-4EF1-BEC8-43133FC3EF3F}" sibTransId="{563122AA-7211-4F45-983F-0F392BFF9210}"/>
    <dgm:cxn modelId="{B879E4E1-A100-4987-9698-EED8C2CE2CDB}" srcId="{3AC26B79-6649-4A05-80F5-D1C8F09C50D9}" destId="{65A4B384-AA14-4A33-837C-9A0E0C75F4ED}" srcOrd="12" destOrd="0" parTransId="{ACCF563C-F3CB-443E-8BF3-8C9765E9CA38}" sibTransId="{9F4F2359-71E4-44D8-9DC2-163B36DC949F}"/>
    <dgm:cxn modelId="{FD7EC1EE-8817-41BE-A6A2-6583D48B6F27}" type="presOf" srcId="{8C59DB02-698B-41EA-A619-B5BE943253FC}" destId="{B7AF335F-EE2D-4642-A844-F2205DED3398}" srcOrd="0" destOrd="0" presId="urn:microsoft.com/office/officeart/2005/8/layout/default"/>
    <dgm:cxn modelId="{82E538F1-BC29-48C4-B330-CE05F4F58FE0}" type="presOf" srcId="{8604D2D3-06D6-4E59-80E0-852B13B61CE1}" destId="{9582D5C8-3E78-49F9-90CA-7DEC7EEB0385}" srcOrd="0" destOrd="0" presId="urn:microsoft.com/office/officeart/2005/8/layout/default"/>
    <dgm:cxn modelId="{12C43B8A-026B-450E-8841-5860F830F8FD}" type="presParOf" srcId="{8ABCAD80-CBF9-49DA-BC23-A8D8FE2DE7A3}" destId="{D0EE5E2F-023C-4E94-B530-9BD429491DB1}" srcOrd="0" destOrd="0" presId="urn:microsoft.com/office/officeart/2005/8/layout/default"/>
    <dgm:cxn modelId="{17B13936-9CD5-4F0A-9262-6DFA9CB62803}" type="presParOf" srcId="{8ABCAD80-CBF9-49DA-BC23-A8D8FE2DE7A3}" destId="{2998C18C-9408-4639-A93D-DCE7EA6984ED}" srcOrd="1" destOrd="0" presId="urn:microsoft.com/office/officeart/2005/8/layout/default"/>
    <dgm:cxn modelId="{A5A6F14C-F2FE-464B-86F4-EFEF2C29ED44}" type="presParOf" srcId="{8ABCAD80-CBF9-49DA-BC23-A8D8FE2DE7A3}" destId="{9582D5C8-3E78-49F9-90CA-7DEC7EEB0385}" srcOrd="2" destOrd="0" presId="urn:microsoft.com/office/officeart/2005/8/layout/default"/>
    <dgm:cxn modelId="{65B1BE5A-1A1E-4CCC-8B89-6EF555513EDD}" type="presParOf" srcId="{8ABCAD80-CBF9-49DA-BC23-A8D8FE2DE7A3}" destId="{0BCADF32-1977-4327-B32C-6FA302DA6FB1}" srcOrd="3" destOrd="0" presId="urn:microsoft.com/office/officeart/2005/8/layout/default"/>
    <dgm:cxn modelId="{352F5670-0B04-4433-B31B-1CB62E85E09C}" type="presParOf" srcId="{8ABCAD80-CBF9-49DA-BC23-A8D8FE2DE7A3}" destId="{94A26243-C3D0-4C15-8A9A-24F1E5FF160A}" srcOrd="4" destOrd="0" presId="urn:microsoft.com/office/officeart/2005/8/layout/default"/>
    <dgm:cxn modelId="{3B901844-2C6C-4CCD-99A9-211EA53FDCD1}" type="presParOf" srcId="{8ABCAD80-CBF9-49DA-BC23-A8D8FE2DE7A3}" destId="{7329E422-8074-445D-B20A-A175C3DE8919}" srcOrd="5" destOrd="0" presId="urn:microsoft.com/office/officeart/2005/8/layout/default"/>
    <dgm:cxn modelId="{CA515AA8-F48E-4ADE-B73A-45024C3F2A8E}" type="presParOf" srcId="{8ABCAD80-CBF9-49DA-BC23-A8D8FE2DE7A3}" destId="{C85C8F3C-0576-4A33-BA5F-3120ED60EC0D}" srcOrd="6" destOrd="0" presId="urn:microsoft.com/office/officeart/2005/8/layout/default"/>
    <dgm:cxn modelId="{EC565E2B-0EA3-43AA-A859-9ACD288A27E8}" type="presParOf" srcId="{8ABCAD80-CBF9-49DA-BC23-A8D8FE2DE7A3}" destId="{491BFD63-45A9-4D4C-9FF8-9EB53CCE31E8}" srcOrd="7" destOrd="0" presId="urn:microsoft.com/office/officeart/2005/8/layout/default"/>
    <dgm:cxn modelId="{98201971-607B-4C5F-B766-D9574E4D0A51}" type="presParOf" srcId="{8ABCAD80-CBF9-49DA-BC23-A8D8FE2DE7A3}" destId="{B94E6B9F-CBB2-44AB-B6B0-17CC63F723B3}" srcOrd="8" destOrd="0" presId="urn:microsoft.com/office/officeart/2005/8/layout/default"/>
    <dgm:cxn modelId="{9CC43772-468D-4F1B-8677-31C397356AF8}" type="presParOf" srcId="{8ABCAD80-CBF9-49DA-BC23-A8D8FE2DE7A3}" destId="{89CC6462-CE28-4224-A13C-6F8F7E79E63B}" srcOrd="9" destOrd="0" presId="urn:microsoft.com/office/officeart/2005/8/layout/default"/>
    <dgm:cxn modelId="{3901FCE4-0A03-4BBE-B493-26678C536D5C}" type="presParOf" srcId="{8ABCAD80-CBF9-49DA-BC23-A8D8FE2DE7A3}" destId="{A4F7F735-7473-42F7-B183-3A3DF0697A50}" srcOrd="10" destOrd="0" presId="urn:microsoft.com/office/officeart/2005/8/layout/default"/>
    <dgm:cxn modelId="{AAE84670-5865-42E0-A779-ADCB222C83A1}" type="presParOf" srcId="{8ABCAD80-CBF9-49DA-BC23-A8D8FE2DE7A3}" destId="{9C629541-4E6D-4ADF-9C9C-2DB05044FBDD}" srcOrd="11" destOrd="0" presId="urn:microsoft.com/office/officeart/2005/8/layout/default"/>
    <dgm:cxn modelId="{B6A10711-BEFD-43B2-BFE2-C8A9E1970F13}" type="presParOf" srcId="{8ABCAD80-CBF9-49DA-BC23-A8D8FE2DE7A3}" destId="{B7AF335F-EE2D-4642-A844-F2205DED3398}" srcOrd="12" destOrd="0" presId="urn:microsoft.com/office/officeart/2005/8/layout/default"/>
    <dgm:cxn modelId="{EFE42A65-110A-459C-8090-252A785A04D9}" type="presParOf" srcId="{8ABCAD80-CBF9-49DA-BC23-A8D8FE2DE7A3}" destId="{AC596733-BCCD-4B47-AB75-D2FA9F936F10}" srcOrd="13" destOrd="0" presId="urn:microsoft.com/office/officeart/2005/8/layout/default"/>
    <dgm:cxn modelId="{7A1A6488-B6A5-4B63-98AC-49F9D0C1EDCF}" type="presParOf" srcId="{8ABCAD80-CBF9-49DA-BC23-A8D8FE2DE7A3}" destId="{8A46F082-4762-4FDB-B495-AFECF8D55B79}" srcOrd="14" destOrd="0" presId="urn:microsoft.com/office/officeart/2005/8/layout/default"/>
    <dgm:cxn modelId="{F740A805-B14B-47CA-B8AA-45D61FDD1531}" type="presParOf" srcId="{8ABCAD80-CBF9-49DA-BC23-A8D8FE2DE7A3}" destId="{FABA20E7-4F19-4B54-88A9-9D2E6E0851D5}" srcOrd="15" destOrd="0" presId="urn:microsoft.com/office/officeart/2005/8/layout/default"/>
    <dgm:cxn modelId="{37C61B1A-848D-4688-BB8D-C0E8E18A9BF8}" type="presParOf" srcId="{8ABCAD80-CBF9-49DA-BC23-A8D8FE2DE7A3}" destId="{595BC171-4039-4DD9-8374-CB17170FE387}" srcOrd="16" destOrd="0" presId="urn:microsoft.com/office/officeart/2005/8/layout/default"/>
    <dgm:cxn modelId="{0F30974E-CD5D-4B70-B50B-1357D2CB670C}" type="presParOf" srcId="{8ABCAD80-CBF9-49DA-BC23-A8D8FE2DE7A3}" destId="{A55910BB-2CE4-4040-BC2B-ED02243F9D28}" srcOrd="17" destOrd="0" presId="urn:microsoft.com/office/officeart/2005/8/layout/default"/>
    <dgm:cxn modelId="{D30966C8-8A2B-44FC-8C5E-877519B0F936}" type="presParOf" srcId="{8ABCAD80-CBF9-49DA-BC23-A8D8FE2DE7A3}" destId="{1054407E-E641-4D4A-A895-DFC6715D422E}" srcOrd="18" destOrd="0" presId="urn:microsoft.com/office/officeart/2005/8/layout/default"/>
    <dgm:cxn modelId="{D29FDC60-FAF6-448B-8D21-5FC38B1C15D4}" type="presParOf" srcId="{8ABCAD80-CBF9-49DA-BC23-A8D8FE2DE7A3}" destId="{5EF01BDB-6C87-4ABC-B4BD-4775895ABD87}" srcOrd="19" destOrd="0" presId="urn:microsoft.com/office/officeart/2005/8/layout/default"/>
    <dgm:cxn modelId="{B2BA9275-4A3F-4FA3-B3B5-27D6F3D3E7C2}" type="presParOf" srcId="{8ABCAD80-CBF9-49DA-BC23-A8D8FE2DE7A3}" destId="{2D2B36B8-92C2-4DE7-A29E-EBB505C6B52E}" srcOrd="20" destOrd="0" presId="urn:microsoft.com/office/officeart/2005/8/layout/default"/>
    <dgm:cxn modelId="{88964381-3AD7-4F4A-BFF9-91E86F0853BF}" type="presParOf" srcId="{8ABCAD80-CBF9-49DA-BC23-A8D8FE2DE7A3}" destId="{4124C4AC-39BF-48A6-B927-8C3979C93F50}" srcOrd="21" destOrd="0" presId="urn:microsoft.com/office/officeart/2005/8/layout/default"/>
    <dgm:cxn modelId="{9FE25593-1C84-40F9-B2A4-C2F358881C74}" type="presParOf" srcId="{8ABCAD80-CBF9-49DA-BC23-A8D8FE2DE7A3}" destId="{8B3D0840-CCDD-48B8-AD5B-E17CDA3B4AC1}" srcOrd="22" destOrd="0" presId="urn:microsoft.com/office/officeart/2005/8/layout/default"/>
    <dgm:cxn modelId="{03A0D71F-EFFB-437B-A622-94A92DA1D4B8}" type="presParOf" srcId="{8ABCAD80-CBF9-49DA-BC23-A8D8FE2DE7A3}" destId="{AC6CD346-EC2C-40B2-893C-5C548BC7C2DE}" srcOrd="23" destOrd="0" presId="urn:microsoft.com/office/officeart/2005/8/layout/default"/>
    <dgm:cxn modelId="{E52AD9C2-304F-4649-9AC0-B8EEF0E31C2F}" type="presParOf" srcId="{8ABCAD80-CBF9-49DA-BC23-A8D8FE2DE7A3}" destId="{E03FB0BC-BDFB-46C1-8614-806F79775185}" srcOrd="24" destOrd="0" presId="urn:microsoft.com/office/officeart/2005/8/layout/default"/>
    <dgm:cxn modelId="{9B6CD8C0-C02C-4F14-B1C3-F73C6855EB53}" type="presParOf" srcId="{8ABCAD80-CBF9-49DA-BC23-A8D8FE2DE7A3}" destId="{0A4BF30E-168B-4D62-9227-A68341C27335}" srcOrd="25" destOrd="0" presId="urn:microsoft.com/office/officeart/2005/8/layout/default"/>
    <dgm:cxn modelId="{0FF86585-5D9A-4B3E-915B-B288E06CCFF1}" type="presParOf" srcId="{8ABCAD80-CBF9-49DA-BC23-A8D8FE2DE7A3}" destId="{C21FEF0E-5056-448E-A1FD-40EE3C9227DA}" srcOrd="26" destOrd="0" presId="urn:microsoft.com/office/officeart/2005/8/layout/default"/>
    <dgm:cxn modelId="{BC3D3B55-D235-4459-8A83-A27DD4F05439}" type="presParOf" srcId="{8ABCAD80-CBF9-49DA-BC23-A8D8FE2DE7A3}" destId="{D0BA2E3D-FF33-4CCB-B7FB-DAA064A3D469}" srcOrd="27" destOrd="0" presId="urn:microsoft.com/office/officeart/2005/8/layout/default"/>
    <dgm:cxn modelId="{37227119-4485-4743-BE4F-3380C8A4F236}" type="presParOf" srcId="{8ABCAD80-CBF9-49DA-BC23-A8D8FE2DE7A3}" destId="{2135F795-1852-42D6-8549-E42E1C63A351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81DD1A-399A-47E5-9CB8-6D3EAA4F20C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0A910C2-5C41-4542-A663-CD54B8054CE7}">
      <dgm:prSet/>
      <dgm:spPr/>
      <dgm:t>
        <a:bodyPr/>
        <a:lstStyle/>
        <a:p>
          <a:r>
            <a:rPr lang="en-GB"/>
            <a:t>The volume of data is growing rapidly</a:t>
          </a:r>
          <a:endParaRPr lang="en-US"/>
        </a:p>
      </dgm:t>
    </dgm:pt>
    <dgm:pt modelId="{72F54848-E05A-43D9-AA2F-BF358BF4E317}" type="parTrans" cxnId="{39CBA501-B828-4C5A-952C-BC27FD333011}">
      <dgm:prSet/>
      <dgm:spPr/>
      <dgm:t>
        <a:bodyPr/>
        <a:lstStyle/>
        <a:p>
          <a:endParaRPr lang="en-US"/>
        </a:p>
      </dgm:t>
    </dgm:pt>
    <dgm:pt modelId="{C3AAD582-9CCD-4AD0-9BC9-BAD34C9777BC}" type="sibTrans" cxnId="{39CBA501-B828-4C5A-952C-BC27FD333011}">
      <dgm:prSet/>
      <dgm:spPr/>
      <dgm:t>
        <a:bodyPr/>
        <a:lstStyle/>
        <a:p>
          <a:endParaRPr lang="en-US"/>
        </a:p>
      </dgm:t>
    </dgm:pt>
    <dgm:pt modelId="{3EE0FADB-6636-4AF4-BEC7-4820D2713D9E}">
      <dgm:prSet/>
      <dgm:spPr/>
      <dgm:t>
        <a:bodyPr/>
        <a:lstStyle/>
        <a:p>
          <a:r>
            <a:rPr lang="en-GB"/>
            <a:t>The SKA telescopes that go live in 2024 are predicted to produce volumes of data in excess of 800 Gigabytes per second.</a:t>
          </a:r>
          <a:endParaRPr lang="en-US"/>
        </a:p>
      </dgm:t>
    </dgm:pt>
    <dgm:pt modelId="{6DA1A76B-993E-48EF-899A-BC8031691A13}" type="parTrans" cxnId="{D97B3CA8-A64A-4E72-AB6D-C70CEA84E3A8}">
      <dgm:prSet/>
      <dgm:spPr/>
      <dgm:t>
        <a:bodyPr/>
        <a:lstStyle/>
        <a:p>
          <a:endParaRPr lang="en-US"/>
        </a:p>
      </dgm:t>
    </dgm:pt>
    <dgm:pt modelId="{4F0E6F9F-65A8-4147-B0B0-621E8396787A}" type="sibTrans" cxnId="{D97B3CA8-A64A-4E72-AB6D-C70CEA84E3A8}">
      <dgm:prSet/>
      <dgm:spPr/>
      <dgm:t>
        <a:bodyPr/>
        <a:lstStyle/>
        <a:p>
          <a:endParaRPr lang="en-US"/>
        </a:p>
      </dgm:t>
    </dgm:pt>
    <dgm:pt modelId="{501478CE-39E3-4551-A6CA-F92DB4648F85}">
      <dgm:prSet/>
      <dgm:spPr/>
      <dgm:t>
        <a:bodyPr/>
        <a:lstStyle/>
        <a:p>
          <a:r>
            <a:rPr lang="en-GB"/>
            <a:t>This data is too large to be stored and batch process so must be analysed realtime</a:t>
          </a:r>
          <a:endParaRPr lang="en-US"/>
        </a:p>
      </dgm:t>
    </dgm:pt>
    <dgm:pt modelId="{B0ED7EF9-7960-4BA1-887B-E1FC2AD858E0}" type="parTrans" cxnId="{87A092E6-4C37-4E37-83B1-2A94FE5A322D}">
      <dgm:prSet/>
      <dgm:spPr/>
      <dgm:t>
        <a:bodyPr/>
        <a:lstStyle/>
        <a:p>
          <a:endParaRPr lang="en-US"/>
        </a:p>
      </dgm:t>
    </dgm:pt>
    <dgm:pt modelId="{1F567C71-EC1E-4C78-B0BC-E1CE66D07B32}" type="sibTrans" cxnId="{87A092E6-4C37-4E37-83B1-2A94FE5A322D}">
      <dgm:prSet/>
      <dgm:spPr/>
      <dgm:t>
        <a:bodyPr/>
        <a:lstStyle/>
        <a:p>
          <a:endParaRPr lang="en-US"/>
        </a:p>
      </dgm:t>
    </dgm:pt>
    <dgm:pt modelId="{FE92E702-B42B-4CEF-B9D5-D5E31893E47C}">
      <dgm:prSet/>
      <dgm:spPr/>
      <dgm:t>
        <a:bodyPr/>
        <a:lstStyle/>
        <a:p>
          <a:r>
            <a:rPr lang="en-GB"/>
            <a:t>About 20,000 new pulsars are predicted to be found by SKA.</a:t>
          </a:r>
          <a:endParaRPr lang="en-US"/>
        </a:p>
      </dgm:t>
    </dgm:pt>
    <dgm:pt modelId="{CF8DB2FF-6A7F-497F-9032-E4EA046B6F4F}" type="parTrans" cxnId="{5781ECB1-61C5-4920-805A-8058E0C5D903}">
      <dgm:prSet/>
      <dgm:spPr/>
      <dgm:t>
        <a:bodyPr/>
        <a:lstStyle/>
        <a:p>
          <a:endParaRPr lang="en-US"/>
        </a:p>
      </dgm:t>
    </dgm:pt>
    <dgm:pt modelId="{45B30A6E-1E5D-40AC-A238-5A5B3903FD3C}" type="sibTrans" cxnId="{5781ECB1-61C5-4920-805A-8058E0C5D903}">
      <dgm:prSet/>
      <dgm:spPr/>
      <dgm:t>
        <a:bodyPr/>
        <a:lstStyle/>
        <a:p>
          <a:endParaRPr lang="en-US"/>
        </a:p>
      </dgm:t>
    </dgm:pt>
    <dgm:pt modelId="{B9B4C179-F7CC-4930-8E18-BDDCFEDEB4A4}">
      <dgm:prSet/>
      <dgm:spPr/>
      <dgm:t>
        <a:bodyPr/>
        <a:lstStyle/>
        <a:p>
          <a:r>
            <a:rPr lang="en-GB"/>
            <a:t>There has been quite a bit of research about turning raw data into potential candidates. Research is now looking at how to classify those candidates.</a:t>
          </a:r>
          <a:endParaRPr lang="en-US"/>
        </a:p>
      </dgm:t>
    </dgm:pt>
    <dgm:pt modelId="{61844F32-3767-4512-928E-EC5EFC5973D7}" type="parTrans" cxnId="{24D4819C-3A09-4071-8DCD-3D4915D65F34}">
      <dgm:prSet/>
      <dgm:spPr/>
      <dgm:t>
        <a:bodyPr/>
        <a:lstStyle/>
        <a:p>
          <a:endParaRPr lang="en-US"/>
        </a:p>
      </dgm:t>
    </dgm:pt>
    <dgm:pt modelId="{781B5830-AD9F-48F9-92D1-68F83FED121E}" type="sibTrans" cxnId="{24D4819C-3A09-4071-8DCD-3D4915D65F34}">
      <dgm:prSet/>
      <dgm:spPr/>
      <dgm:t>
        <a:bodyPr/>
        <a:lstStyle/>
        <a:p>
          <a:endParaRPr lang="en-US"/>
        </a:p>
      </dgm:t>
    </dgm:pt>
    <dgm:pt modelId="{A3616D66-BF10-4201-8020-B7FBDBC1670C}" type="pres">
      <dgm:prSet presAssocID="{0F81DD1A-399A-47E5-9CB8-6D3EAA4F20C0}" presName="root" presStyleCnt="0">
        <dgm:presLayoutVars>
          <dgm:dir/>
          <dgm:resizeHandles val="exact"/>
        </dgm:presLayoutVars>
      </dgm:prSet>
      <dgm:spPr/>
    </dgm:pt>
    <dgm:pt modelId="{0B6EE197-96E2-4BDA-B8BA-80BFA3216483}" type="pres">
      <dgm:prSet presAssocID="{0F81DD1A-399A-47E5-9CB8-6D3EAA4F20C0}" presName="container" presStyleCnt="0">
        <dgm:presLayoutVars>
          <dgm:dir/>
          <dgm:resizeHandles val="exact"/>
        </dgm:presLayoutVars>
      </dgm:prSet>
      <dgm:spPr/>
    </dgm:pt>
    <dgm:pt modelId="{61EDAC7C-A7F0-43F1-9045-84AAAAFA5CB5}" type="pres">
      <dgm:prSet presAssocID="{20A910C2-5C41-4542-A663-CD54B8054CE7}" presName="compNode" presStyleCnt="0"/>
      <dgm:spPr/>
    </dgm:pt>
    <dgm:pt modelId="{A54D1FFE-F3AA-4A2E-A722-97F78FBDE11C}" type="pres">
      <dgm:prSet presAssocID="{20A910C2-5C41-4542-A663-CD54B8054CE7}" presName="iconBgRect" presStyleLbl="bgShp" presStyleIdx="0" presStyleCnt="5"/>
      <dgm:spPr/>
    </dgm:pt>
    <dgm:pt modelId="{E8451BE5-894D-41B3-8B05-CE1422EC2CB6}" type="pres">
      <dgm:prSet presAssocID="{20A910C2-5C41-4542-A663-CD54B8054C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20553A1-5977-4E44-AB06-96C52649EE5B}" type="pres">
      <dgm:prSet presAssocID="{20A910C2-5C41-4542-A663-CD54B8054CE7}" presName="spaceRect" presStyleCnt="0"/>
      <dgm:spPr/>
    </dgm:pt>
    <dgm:pt modelId="{3EBF0CD2-14F7-4C9F-8FB0-4CD147BB5F15}" type="pres">
      <dgm:prSet presAssocID="{20A910C2-5C41-4542-A663-CD54B8054CE7}" presName="textRect" presStyleLbl="revTx" presStyleIdx="0" presStyleCnt="5">
        <dgm:presLayoutVars>
          <dgm:chMax val="1"/>
          <dgm:chPref val="1"/>
        </dgm:presLayoutVars>
      </dgm:prSet>
      <dgm:spPr/>
    </dgm:pt>
    <dgm:pt modelId="{3ED9F228-2F23-46BD-8340-4712DC9427FC}" type="pres">
      <dgm:prSet presAssocID="{C3AAD582-9CCD-4AD0-9BC9-BAD34C9777BC}" presName="sibTrans" presStyleLbl="sibTrans2D1" presStyleIdx="0" presStyleCnt="0"/>
      <dgm:spPr/>
    </dgm:pt>
    <dgm:pt modelId="{861EE896-2ABE-482F-B240-C4C3582E5AA7}" type="pres">
      <dgm:prSet presAssocID="{3EE0FADB-6636-4AF4-BEC7-4820D2713D9E}" presName="compNode" presStyleCnt="0"/>
      <dgm:spPr/>
    </dgm:pt>
    <dgm:pt modelId="{F0FD1C4F-D7B7-44D3-92C3-1578CB9A62DE}" type="pres">
      <dgm:prSet presAssocID="{3EE0FADB-6636-4AF4-BEC7-4820D2713D9E}" presName="iconBgRect" presStyleLbl="bgShp" presStyleIdx="1" presStyleCnt="5"/>
      <dgm:spPr/>
    </dgm:pt>
    <dgm:pt modelId="{0B72CEF8-0EF9-4FA3-84DC-ED4773267A66}" type="pres">
      <dgm:prSet presAssocID="{3EE0FADB-6636-4AF4-BEC7-4820D2713D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C97C5269-8EF4-44B6-AB4A-83A373871309}" type="pres">
      <dgm:prSet presAssocID="{3EE0FADB-6636-4AF4-BEC7-4820D2713D9E}" presName="spaceRect" presStyleCnt="0"/>
      <dgm:spPr/>
    </dgm:pt>
    <dgm:pt modelId="{B04D3127-8D7E-4748-A1E1-283CF956DC22}" type="pres">
      <dgm:prSet presAssocID="{3EE0FADB-6636-4AF4-BEC7-4820D2713D9E}" presName="textRect" presStyleLbl="revTx" presStyleIdx="1" presStyleCnt="5">
        <dgm:presLayoutVars>
          <dgm:chMax val="1"/>
          <dgm:chPref val="1"/>
        </dgm:presLayoutVars>
      </dgm:prSet>
      <dgm:spPr/>
    </dgm:pt>
    <dgm:pt modelId="{3A7F7ADA-9963-463F-9940-2E642287EE6F}" type="pres">
      <dgm:prSet presAssocID="{4F0E6F9F-65A8-4147-B0B0-621E8396787A}" presName="sibTrans" presStyleLbl="sibTrans2D1" presStyleIdx="0" presStyleCnt="0"/>
      <dgm:spPr/>
    </dgm:pt>
    <dgm:pt modelId="{F3085004-75AC-4B71-B6A8-C44FE4CA734B}" type="pres">
      <dgm:prSet presAssocID="{501478CE-39E3-4551-A6CA-F92DB4648F85}" presName="compNode" presStyleCnt="0"/>
      <dgm:spPr/>
    </dgm:pt>
    <dgm:pt modelId="{71DC4BC4-2C92-4E93-AE0B-B5F37C59667E}" type="pres">
      <dgm:prSet presAssocID="{501478CE-39E3-4551-A6CA-F92DB4648F85}" presName="iconBgRect" presStyleLbl="bgShp" presStyleIdx="2" presStyleCnt="5"/>
      <dgm:spPr/>
    </dgm:pt>
    <dgm:pt modelId="{690D6AF7-D134-4E60-8047-29915EBA063F}" type="pres">
      <dgm:prSet presAssocID="{501478CE-39E3-4551-A6CA-F92DB4648F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E9FC5DA-5995-4354-AD79-62F811869B71}" type="pres">
      <dgm:prSet presAssocID="{501478CE-39E3-4551-A6CA-F92DB4648F85}" presName="spaceRect" presStyleCnt="0"/>
      <dgm:spPr/>
    </dgm:pt>
    <dgm:pt modelId="{9CDB2192-99FA-4760-B4E8-6BA4B76CF4D2}" type="pres">
      <dgm:prSet presAssocID="{501478CE-39E3-4551-A6CA-F92DB4648F85}" presName="textRect" presStyleLbl="revTx" presStyleIdx="2" presStyleCnt="5">
        <dgm:presLayoutVars>
          <dgm:chMax val="1"/>
          <dgm:chPref val="1"/>
        </dgm:presLayoutVars>
      </dgm:prSet>
      <dgm:spPr/>
    </dgm:pt>
    <dgm:pt modelId="{C83D914B-6CC8-4731-A93B-0D9AB3C80B47}" type="pres">
      <dgm:prSet presAssocID="{1F567C71-EC1E-4C78-B0BC-E1CE66D07B32}" presName="sibTrans" presStyleLbl="sibTrans2D1" presStyleIdx="0" presStyleCnt="0"/>
      <dgm:spPr/>
    </dgm:pt>
    <dgm:pt modelId="{EEC37F67-BFE1-421D-A7E2-6FE922FFBC7A}" type="pres">
      <dgm:prSet presAssocID="{FE92E702-B42B-4CEF-B9D5-D5E31893E47C}" presName="compNode" presStyleCnt="0"/>
      <dgm:spPr/>
    </dgm:pt>
    <dgm:pt modelId="{1924B7FB-A9C8-4F8C-8F19-88C75CF00BE1}" type="pres">
      <dgm:prSet presAssocID="{FE92E702-B42B-4CEF-B9D5-D5E31893E47C}" presName="iconBgRect" presStyleLbl="bgShp" presStyleIdx="3" presStyleCnt="5"/>
      <dgm:spPr/>
    </dgm:pt>
    <dgm:pt modelId="{E3590824-3F4E-4D19-BBEF-683DDF0B96E5}" type="pres">
      <dgm:prSet presAssocID="{FE92E702-B42B-4CEF-B9D5-D5E31893E4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1D98371-4916-457F-924C-71657FFA13C4}" type="pres">
      <dgm:prSet presAssocID="{FE92E702-B42B-4CEF-B9D5-D5E31893E47C}" presName="spaceRect" presStyleCnt="0"/>
      <dgm:spPr/>
    </dgm:pt>
    <dgm:pt modelId="{E6301DD0-400D-4BCE-9FFF-2A49D098964E}" type="pres">
      <dgm:prSet presAssocID="{FE92E702-B42B-4CEF-B9D5-D5E31893E47C}" presName="textRect" presStyleLbl="revTx" presStyleIdx="3" presStyleCnt="5">
        <dgm:presLayoutVars>
          <dgm:chMax val="1"/>
          <dgm:chPref val="1"/>
        </dgm:presLayoutVars>
      </dgm:prSet>
      <dgm:spPr/>
    </dgm:pt>
    <dgm:pt modelId="{D1EEB928-1E47-49E0-A9F3-ED43F769C64E}" type="pres">
      <dgm:prSet presAssocID="{45B30A6E-1E5D-40AC-A238-5A5B3903FD3C}" presName="sibTrans" presStyleLbl="sibTrans2D1" presStyleIdx="0" presStyleCnt="0"/>
      <dgm:spPr/>
    </dgm:pt>
    <dgm:pt modelId="{908109FC-476D-461F-8128-165847CDBE09}" type="pres">
      <dgm:prSet presAssocID="{B9B4C179-F7CC-4930-8E18-BDDCFEDEB4A4}" presName="compNode" presStyleCnt="0"/>
      <dgm:spPr/>
    </dgm:pt>
    <dgm:pt modelId="{CBA28B42-0E0A-4955-9A25-8A347549D621}" type="pres">
      <dgm:prSet presAssocID="{B9B4C179-F7CC-4930-8E18-BDDCFEDEB4A4}" presName="iconBgRect" presStyleLbl="bgShp" presStyleIdx="4" presStyleCnt="5"/>
      <dgm:spPr/>
    </dgm:pt>
    <dgm:pt modelId="{57A06C9E-07EA-4E7C-AE05-A4CC1D5E14D0}" type="pres">
      <dgm:prSet presAssocID="{B9B4C179-F7CC-4930-8E18-BDDCFEDEB4A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F57573-05D8-4650-8A1E-E29A3EA09C4E}" type="pres">
      <dgm:prSet presAssocID="{B9B4C179-F7CC-4930-8E18-BDDCFEDEB4A4}" presName="spaceRect" presStyleCnt="0"/>
      <dgm:spPr/>
    </dgm:pt>
    <dgm:pt modelId="{B6CD2DF8-F5F9-413F-A3B3-5863C957147F}" type="pres">
      <dgm:prSet presAssocID="{B9B4C179-F7CC-4930-8E18-BDDCFEDEB4A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9CBA501-B828-4C5A-952C-BC27FD333011}" srcId="{0F81DD1A-399A-47E5-9CB8-6D3EAA4F20C0}" destId="{20A910C2-5C41-4542-A663-CD54B8054CE7}" srcOrd="0" destOrd="0" parTransId="{72F54848-E05A-43D9-AA2F-BF358BF4E317}" sibTransId="{C3AAD582-9CCD-4AD0-9BC9-BAD34C9777BC}"/>
    <dgm:cxn modelId="{74D83002-EC5B-42DA-9352-248C473F58D1}" type="presOf" srcId="{1F567C71-EC1E-4C78-B0BC-E1CE66D07B32}" destId="{C83D914B-6CC8-4731-A93B-0D9AB3C80B47}" srcOrd="0" destOrd="0" presId="urn:microsoft.com/office/officeart/2018/2/layout/IconCircleList"/>
    <dgm:cxn modelId="{0E69E60F-74CF-4928-A262-EF79C29C2162}" type="presOf" srcId="{0F81DD1A-399A-47E5-9CB8-6D3EAA4F20C0}" destId="{A3616D66-BF10-4201-8020-B7FBDBC1670C}" srcOrd="0" destOrd="0" presId="urn:microsoft.com/office/officeart/2018/2/layout/IconCircleList"/>
    <dgm:cxn modelId="{CAB61B27-EAB6-4741-A295-4A0CCEAB3E1F}" type="presOf" srcId="{501478CE-39E3-4551-A6CA-F92DB4648F85}" destId="{9CDB2192-99FA-4760-B4E8-6BA4B76CF4D2}" srcOrd="0" destOrd="0" presId="urn:microsoft.com/office/officeart/2018/2/layout/IconCircleList"/>
    <dgm:cxn modelId="{B3C6F076-BEA0-4784-B7A1-150F753A6A20}" type="presOf" srcId="{4F0E6F9F-65A8-4147-B0B0-621E8396787A}" destId="{3A7F7ADA-9963-463F-9940-2E642287EE6F}" srcOrd="0" destOrd="0" presId="urn:microsoft.com/office/officeart/2018/2/layout/IconCircleList"/>
    <dgm:cxn modelId="{14BE7A78-A922-49A5-9E9A-03EB0653222F}" type="presOf" srcId="{FE92E702-B42B-4CEF-B9D5-D5E31893E47C}" destId="{E6301DD0-400D-4BCE-9FFF-2A49D098964E}" srcOrd="0" destOrd="0" presId="urn:microsoft.com/office/officeart/2018/2/layout/IconCircleList"/>
    <dgm:cxn modelId="{9D505081-B943-4FB3-A2D6-19FB193C718F}" type="presOf" srcId="{3EE0FADB-6636-4AF4-BEC7-4820D2713D9E}" destId="{B04D3127-8D7E-4748-A1E1-283CF956DC22}" srcOrd="0" destOrd="0" presId="urn:microsoft.com/office/officeart/2018/2/layout/IconCircleList"/>
    <dgm:cxn modelId="{16C4928E-F3FD-4412-8C2F-F94D9E822E38}" type="presOf" srcId="{20A910C2-5C41-4542-A663-CD54B8054CE7}" destId="{3EBF0CD2-14F7-4C9F-8FB0-4CD147BB5F15}" srcOrd="0" destOrd="0" presId="urn:microsoft.com/office/officeart/2018/2/layout/IconCircleList"/>
    <dgm:cxn modelId="{24D4819C-3A09-4071-8DCD-3D4915D65F34}" srcId="{0F81DD1A-399A-47E5-9CB8-6D3EAA4F20C0}" destId="{B9B4C179-F7CC-4930-8E18-BDDCFEDEB4A4}" srcOrd="4" destOrd="0" parTransId="{61844F32-3767-4512-928E-EC5EFC5973D7}" sibTransId="{781B5830-AD9F-48F9-92D1-68F83FED121E}"/>
    <dgm:cxn modelId="{D97B3CA8-A64A-4E72-AB6D-C70CEA84E3A8}" srcId="{0F81DD1A-399A-47E5-9CB8-6D3EAA4F20C0}" destId="{3EE0FADB-6636-4AF4-BEC7-4820D2713D9E}" srcOrd="1" destOrd="0" parTransId="{6DA1A76B-993E-48EF-899A-BC8031691A13}" sibTransId="{4F0E6F9F-65A8-4147-B0B0-621E8396787A}"/>
    <dgm:cxn modelId="{5781ECB1-61C5-4920-805A-8058E0C5D903}" srcId="{0F81DD1A-399A-47E5-9CB8-6D3EAA4F20C0}" destId="{FE92E702-B42B-4CEF-B9D5-D5E31893E47C}" srcOrd="3" destOrd="0" parTransId="{CF8DB2FF-6A7F-497F-9032-E4EA046B6F4F}" sibTransId="{45B30A6E-1E5D-40AC-A238-5A5B3903FD3C}"/>
    <dgm:cxn modelId="{1B2095B5-3E87-4A3A-8B54-0419B7830B75}" type="presOf" srcId="{C3AAD582-9CCD-4AD0-9BC9-BAD34C9777BC}" destId="{3ED9F228-2F23-46BD-8340-4712DC9427FC}" srcOrd="0" destOrd="0" presId="urn:microsoft.com/office/officeart/2018/2/layout/IconCircleList"/>
    <dgm:cxn modelId="{9B4B44B6-FA7A-4DC9-8F94-E25EA77ACDB4}" type="presOf" srcId="{B9B4C179-F7CC-4930-8E18-BDDCFEDEB4A4}" destId="{B6CD2DF8-F5F9-413F-A3B3-5863C957147F}" srcOrd="0" destOrd="0" presId="urn:microsoft.com/office/officeart/2018/2/layout/IconCircleList"/>
    <dgm:cxn modelId="{25E8C2C8-B1D4-4DDB-B1BB-5DE53E47B30B}" type="presOf" srcId="{45B30A6E-1E5D-40AC-A238-5A5B3903FD3C}" destId="{D1EEB928-1E47-49E0-A9F3-ED43F769C64E}" srcOrd="0" destOrd="0" presId="urn:microsoft.com/office/officeart/2018/2/layout/IconCircleList"/>
    <dgm:cxn modelId="{87A092E6-4C37-4E37-83B1-2A94FE5A322D}" srcId="{0F81DD1A-399A-47E5-9CB8-6D3EAA4F20C0}" destId="{501478CE-39E3-4551-A6CA-F92DB4648F85}" srcOrd="2" destOrd="0" parTransId="{B0ED7EF9-7960-4BA1-887B-E1FC2AD858E0}" sibTransId="{1F567C71-EC1E-4C78-B0BC-E1CE66D07B32}"/>
    <dgm:cxn modelId="{8B067022-F3FB-4F17-8137-91841EA5D06D}" type="presParOf" srcId="{A3616D66-BF10-4201-8020-B7FBDBC1670C}" destId="{0B6EE197-96E2-4BDA-B8BA-80BFA3216483}" srcOrd="0" destOrd="0" presId="urn:microsoft.com/office/officeart/2018/2/layout/IconCircleList"/>
    <dgm:cxn modelId="{878DF590-FC6A-46A1-ACE0-55E24A9741EE}" type="presParOf" srcId="{0B6EE197-96E2-4BDA-B8BA-80BFA3216483}" destId="{61EDAC7C-A7F0-43F1-9045-84AAAAFA5CB5}" srcOrd="0" destOrd="0" presId="urn:microsoft.com/office/officeart/2018/2/layout/IconCircleList"/>
    <dgm:cxn modelId="{B3ABB23E-615B-476F-8B4C-8E824117AE21}" type="presParOf" srcId="{61EDAC7C-A7F0-43F1-9045-84AAAAFA5CB5}" destId="{A54D1FFE-F3AA-4A2E-A722-97F78FBDE11C}" srcOrd="0" destOrd="0" presId="urn:microsoft.com/office/officeart/2018/2/layout/IconCircleList"/>
    <dgm:cxn modelId="{48D39062-813C-4339-AEB3-92FE210F4927}" type="presParOf" srcId="{61EDAC7C-A7F0-43F1-9045-84AAAAFA5CB5}" destId="{E8451BE5-894D-41B3-8B05-CE1422EC2CB6}" srcOrd="1" destOrd="0" presId="urn:microsoft.com/office/officeart/2018/2/layout/IconCircleList"/>
    <dgm:cxn modelId="{CEDC95FA-BCC9-455C-96B8-AEC638390011}" type="presParOf" srcId="{61EDAC7C-A7F0-43F1-9045-84AAAAFA5CB5}" destId="{420553A1-5977-4E44-AB06-96C52649EE5B}" srcOrd="2" destOrd="0" presId="urn:microsoft.com/office/officeart/2018/2/layout/IconCircleList"/>
    <dgm:cxn modelId="{94CCC638-6FDD-4CD4-A093-02FFEF90E7E3}" type="presParOf" srcId="{61EDAC7C-A7F0-43F1-9045-84AAAAFA5CB5}" destId="{3EBF0CD2-14F7-4C9F-8FB0-4CD147BB5F15}" srcOrd="3" destOrd="0" presId="urn:microsoft.com/office/officeart/2018/2/layout/IconCircleList"/>
    <dgm:cxn modelId="{4ADF55D3-6934-4622-A2FC-9500AD2B4B5E}" type="presParOf" srcId="{0B6EE197-96E2-4BDA-B8BA-80BFA3216483}" destId="{3ED9F228-2F23-46BD-8340-4712DC9427FC}" srcOrd="1" destOrd="0" presId="urn:microsoft.com/office/officeart/2018/2/layout/IconCircleList"/>
    <dgm:cxn modelId="{4F7D8B50-4962-4057-A884-EA1B802C3289}" type="presParOf" srcId="{0B6EE197-96E2-4BDA-B8BA-80BFA3216483}" destId="{861EE896-2ABE-482F-B240-C4C3582E5AA7}" srcOrd="2" destOrd="0" presId="urn:microsoft.com/office/officeart/2018/2/layout/IconCircleList"/>
    <dgm:cxn modelId="{FEBEAB7D-38F3-4DBF-8F91-59CCD7C195D9}" type="presParOf" srcId="{861EE896-2ABE-482F-B240-C4C3582E5AA7}" destId="{F0FD1C4F-D7B7-44D3-92C3-1578CB9A62DE}" srcOrd="0" destOrd="0" presId="urn:microsoft.com/office/officeart/2018/2/layout/IconCircleList"/>
    <dgm:cxn modelId="{3B04C265-2E16-4899-AECA-A523BB27E8BD}" type="presParOf" srcId="{861EE896-2ABE-482F-B240-C4C3582E5AA7}" destId="{0B72CEF8-0EF9-4FA3-84DC-ED4773267A66}" srcOrd="1" destOrd="0" presId="urn:microsoft.com/office/officeart/2018/2/layout/IconCircleList"/>
    <dgm:cxn modelId="{B27E8CCB-BC90-4AEB-BBD5-DDEF7C9642A1}" type="presParOf" srcId="{861EE896-2ABE-482F-B240-C4C3582E5AA7}" destId="{C97C5269-8EF4-44B6-AB4A-83A373871309}" srcOrd="2" destOrd="0" presId="urn:microsoft.com/office/officeart/2018/2/layout/IconCircleList"/>
    <dgm:cxn modelId="{94BC24DC-C13C-4931-8D0A-EB2759CE9E2E}" type="presParOf" srcId="{861EE896-2ABE-482F-B240-C4C3582E5AA7}" destId="{B04D3127-8D7E-4748-A1E1-283CF956DC22}" srcOrd="3" destOrd="0" presId="urn:microsoft.com/office/officeart/2018/2/layout/IconCircleList"/>
    <dgm:cxn modelId="{BA2153C6-20F1-45B0-82B3-A471E427F856}" type="presParOf" srcId="{0B6EE197-96E2-4BDA-B8BA-80BFA3216483}" destId="{3A7F7ADA-9963-463F-9940-2E642287EE6F}" srcOrd="3" destOrd="0" presId="urn:microsoft.com/office/officeart/2018/2/layout/IconCircleList"/>
    <dgm:cxn modelId="{7607108B-B57B-40CF-A22C-5D13ED67BDD0}" type="presParOf" srcId="{0B6EE197-96E2-4BDA-B8BA-80BFA3216483}" destId="{F3085004-75AC-4B71-B6A8-C44FE4CA734B}" srcOrd="4" destOrd="0" presId="urn:microsoft.com/office/officeart/2018/2/layout/IconCircleList"/>
    <dgm:cxn modelId="{E90C1DE3-CF49-4BDE-9224-5916CCE4C5D6}" type="presParOf" srcId="{F3085004-75AC-4B71-B6A8-C44FE4CA734B}" destId="{71DC4BC4-2C92-4E93-AE0B-B5F37C59667E}" srcOrd="0" destOrd="0" presId="urn:microsoft.com/office/officeart/2018/2/layout/IconCircleList"/>
    <dgm:cxn modelId="{002FF3DC-C448-4B5B-B608-AF0AB870C5FD}" type="presParOf" srcId="{F3085004-75AC-4B71-B6A8-C44FE4CA734B}" destId="{690D6AF7-D134-4E60-8047-29915EBA063F}" srcOrd="1" destOrd="0" presId="urn:microsoft.com/office/officeart/2018/2/layout/IconCircleList"/>
    <dgm:cxn modelId="{B74987B9-2D67-4E32-A178-FA072569B1D2}" type="presParOf" srcId="{F3085004-75AC-4B71-B6A8-C44FE4CA734B}" destId="{7E9FC5DA-5995-4354-AD79-62F811869B71}" srcOrd="2" destOrd="0" presId="urn:microsoft.com/office/officeart/2018/2/layout/IconCircleList"/>
    <dgm:cxn modelId="{7BCAFC3C-2E7A-4038-B497-7C9F40EF7F28}" type="presParOf" srcId="{F3085004-75AC-4B71-B6A8-C44FE4CA734B}" destId="{9CDB2192-99FA-4760-B4E8-6BA4B76CF4D2}" srcOrd="3" destOrd="0" presId="urn:microsoft.com/office/officeart/2018/2/layout/IconCircleList"/>
    <dgm:cxn modelId="{3E7FF750-DA94-4734-A48A-2FA5874DA918}" type="presParOf" srcId="{0B6EE197-96E2-4BDA-B8BA-80BFA3216483}" destId="{C83D914B-6CC8-4731-A93B-0D9AB3C80B47}" srcOrd="5" destOrd="0" presId="urn:microsoft.com/office/officeart/2018/2/layout/IconCircleList"/>
    <dgm:cxn modelId="{9BE3EB8F-691F-477B-A193-6AE950B21103}" type="presParOf" srcId="{0B6EE197-96E2-4BDA-B8BA-80BFA3216483}" destId="{EEC37F67-BFE1-421D-A7E2-6FE922FFBC7A}" srcOrd="6" destOrd="0" presId="urn:microsoft.com/office/officeart/2018/2/layout/IconCircleList"/>
    <dgm:cxn modelId="{B4EE23F6-157D-4E21-8EBD-B382DD97BABD}" type="presParOf" srcId="{EEC37F67-BFE1-421D-A7E2-6FE922FFBC7A}" destId="{1924B7FB-A9C8-4F8C-8F19-88C75CF00BE1}" srcOrd="0" destOrd="0" presId="urn:microsoft.com/office/officeart/2018/2/layout/IconCircleList"/>
    <dgm:cxn modelId="{3D52B77F-538E-44B1-BEF3-842730C0CB3B}" type="presParOf" srcId="{EEC37F67-BFE1-421D-A7E2-6FE922FFBC7A}" destId="{E3590824-3F4E-4D19-BBEF-683DDF0B96E5}" srcOrd="1" destOrd="0" presId="urn:microsoft.com/office/officeart/2018/2/layout/IconCircleList"/>
    <dgm:cxn modelId="{1F3A9673-A8ED-4092-AEDC-6D56254CDBD7}" type="presParOf" srcId="{EEC37F67-BFE1-421D-A7E2-6FE922FFBC7A}" destId="{E1D98371-4916-457F-924C-71657FFA13C4}" srcOrd="2" destOrd="0" presId="urn:microsoft.com/office/officeart/2018/2/layout/IconCircleList"/>
    <dgm:cxn modelId="{44673AF7-6F05-47BE-BD06-60DDCC01865E}" type="presParOf" srcId="{EEC37F67-BFE1-421D-A7E2-6FE922FFBC7A}" destId="{E6301DD0-400D-4BCE-9FFF-2A49D098964E}" srcOrd="3" destOrd="0" presId="urn:microsoft.com/office/officeart/2018/2/layout/IconCircleList"/>
    <dgm:cxn modelId="{4F50B217-0A84-4005-BC85-F6FAF4A7FD9A}" type="presParOf" srcId="{0B6EE197-96E2-4BDA-B8BA-80BFA3216483}" destId="{D1EEB928-1E47-49E0-A9F3-ED43F769C64E}" srcOrd="7" destOrd="0" presId="urn:microsoft.com/office/officeart/2018/2/layout/IconCircleList"/>
    <dgm:cxn modelId="{5F04B33D-7346-4B77-A1FC-BAA0C3F87EEA}" type="presParOf" srcId="{0B6EE197-96E2-4BDA-B8BA-80BFA3216483}" destId="{908109FC-476D-461F-8128-165847CDBE09}" srcOrd="8" destOrd="0" presId="urn:microsoft.com/office/officeart/2018/2/layout/IconCircleList"/>
    <dgm:cxn modelId="{5B142838-F146-41FA-979D-9DE4CDFB6FAF}" type="presParOf" srcId="{908109FC-476D-461F-8128-165847CDBE09}" destId="{CBA28B42-0E0A-4955-9A25-8A347549D621}" srcOrd="0" destOrd="0" presId="urn:microsoft.com/office/officeart/2018/2/layout/IconCircleList"/>
    <dgm:cxn modelId="{D9A16A12-6575-4B6B-A6BE-F85E61247275}" type="presParOf" srcId="{908109FC-476D-461F-8128-165847CDBE09}" destId="{57A06C9E-07EA-4E7C-AE05-A4CC1D5E14D0}" srcOrd="1" destOrd="0" presId="urn:microsoft.com/office/officeart/2018/2/layout/IconCircleList"/>
    <dgm:cxn modelId="{DBB16DBA-93EC-4C91-BE07-F775A07B0124}" type="presParOf" srcId="{908109FC-476D-461F-8128-165847CDBE09}" destId="{D9F57573-05D8-4650-8A1E-E29A3EA09C4E}" srcOrd="2" destOrd="0" presId="urn:microsoft.com/office/officeart/2018/2/layout/IconCircleList"/>
    <dgm:cxn modelId="{D59F39EB-4E3A-4D2B-B928-A21E989F7AA3}" type="presParOf" srcId="{908109FC-476D-461F-8128-165847CDBE09}" destId="{B6CD2DF8-F5F9-413F-A3B3-5863C957147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218CB9-D032-4BE8-B455-CFA09B2499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06F517C-480A-4123-A653-10492A3C55B4}">
      <dgm:prSet/>
      <dgm:spPr/>
      <dgm:t>
        <a:bodyPr/>
        <a:lstStyle/>
        <a:p>
          <a:pPr>
            <a:defRPr cap="all"/>
          </a:pPr>
          <a:r>
            <a:rPr lang="en-GB"/>
            <a:t>All permutations extrapolated would require 670,644,480 different forests to be evaluated.</a:t>
          </a:r>
          <a:endParaRPr lang="en-US"/>
        </a:p>
      </dgm:t>
    </dgm:pt>
    <dgm:pt modelId="{BA9401E9-4225-43A7-8EA5-325DFD1F0670}" type="parTrans" cxnId="{3E61F9DE-745D-4FD0-B010-93A55B0FE2FD}">
      <dgm:prSet/>
      <dgm:spPr/>
      <dgm:t>
        <a:bodyPr/>
        <a:lstStyle/>
        <a:p>
          <a:endParaRPr lang="en-US"/>
        </a:p>
      </dgm:t>
    </dgm:pt>
    <dgm:pt modelId="{222A6F47-06DA-4094-AD0A-88C331753C4A}" type="sibTrans" cxnId="{3E61F9DE-745D-4FD0-B010-93A55B0FE2FD}">
      <dgm:prSet/>
      <dgm:spPr/>
      <dgm:t>
        <a:bodyPr/>
        <a:lstStyle/>
        <a:p>
          <a:endParaRPr lang="en-US"/>
        </a:p>
      </dgm:t>
    </dgm:pt>
    <dgm:pt modelId="{84CFDC0D-0A1F-4AFE-A65C-EC8A4237CFD2}">
      <dgm:prSet/>
      <dgm:spPr/>
      <dgm:t>
        <a:bodyPr/>
        <a:lstStyle/>
        <a:p>
          <a:pPr>
            <a:defRPr cap="all"/>
          </a:pPr>
          <a:r>
            <a:rPr lang="en-GB"/>
            <a:t>15 different experiments incorporating 1244 different random forests to find the best performing random forest.</a:t>
          </a:r>
          <a:endParaRPr lang="en-US"/>
        </a:p>
      </dgm:t>
    </dgm:pt>
    <dgm:pt modelId="{BF790B2A-357D-487C-A0A2-348A450A7518}" type="parTrans" cxnId="{3E92E515-5D5E-4B9E-AA91-B5836492502E}">
      <dgm:prSet/>
      <dgm:spPr/>
      <dgm:t>
        <a:bodyPr/>
        <a:lstStyle/>
        <a:p>
          <a:endParaRPr lang="en-US"/>
        </a:p>
      </dgm:t>
    </dgm:pt>
    <dgm:pt modelId="{65C3F6CD-F6FA-4545-B01A-952FEC2F2770}" type="sibTrans" cxnId="{3E92E515-5D5E-4B9E-AA91-B5836492502E}">
      <dgm:prSet/>
      <dgm:spPr/>
      <dgm:t>
        <a:bodyPr/>
        <a:lstStyle/>
        <a:p>
          <a:endParaRPr lang="en-US"/>
        </a:p>
      </dgm:t>
    </dgm:pt>
    <dgm:pt modelId="{8D7E4A02-8372-4D3C-A952-78777F017183}">
      <dgm:prSet/>
      <dgm:spPr/>
      <dgm:t>
        <a:bodyPr/>
        <a:lstStyle/>
        <a:p>
          <a:pPr>
            <a:defRPr cap="all"/>
          </a:pPr>
          <a:r>
            <a:rPr lang="en-GB"/>
            <a:t>Grid search across each parameter, combining them when necessary.</a:t>
          </a:r>
          <a:endParaRPr lang="en-US"/>
        </a:p>
      </dgm:t>
    </dgm:pt>
    <dgm:pt modelId="{207CF6D0-5661-468C-98E5-E55E540B8846}" type="parTrans" cxnId="{CA352443-E30D-4128-B40B-9673A3A6C413}">
      <dgm:prSet/>
      <dgm:spPr/>
      <dgm:t>
        <a:bodyPr/>
        <a:lstStyle/>
        <a:p>
          <a:endParaRPr lang="en-US"/>
        </a:p>
      </dgm:t>
    </dgm:pt>
    <dgm:pt modelId="{DE5D3E80-C83C-4A3C-B35E-33800A45C75E}" type="sibTrans" cxnId="{CA352443-E30D-4128-B40B-9673A3A6C413}">
      <dgm:prSet/>
      <dgm:spPr/>
      <dgm:t>
        <a:bodyPr/>
        <a:lstStyle/>
        <a:p>
          <a:endParaRPr lang="en-US"/>
        </a:p>
      </dgm:t>
    </dgm:pt>
    <dgm:pt modelId="{98A9DBE2-1E2D-4740-B927-97358AD06F60}">
      <dgm:prSet/>
      <dgm:spPr/>
      <dgm:t>
        <a:bodyPr/>
        <a:lstStyle/>
        <a:p>
          <a:pPr>
            <a:defRPr cap="all"/>
          </a:pPr>
          <a:r>
            <a:rPr lang="en-GB"/>
            <a:t>Use the best performing settings in subsequent searches</a:t>
          </a:r>
          <a:endParaRPr lang="en-US"/>
        </a:p>
      </dgm:t>
    </dgm:pt>
    <dgm:pt modelId="{FE19CBA1-4C6E-4D16-ABB9-A59BA481806F}" type="parTrans" cxnId="{CD25748A-09A7-4B16-B24D-CC0C7F74364F}">
      <dgm:prSet/>
      <dgm:spPr/>
      <dgm:t>
        <a:bodyPr/>
        <a:lstStyle/>
        <a:p>
          <a:endParaRPr lang="en-US"/>
        </a:p>
      </dgm:t>
    </dgm:pt>
    <dgm:pt modelId="{185C39EF-9AB2-4EF5-898A-6FE1D7A8D1CA}" type="sibTrans" cxnId="{CD25748A-09A7-4B16-B24D-CC0C7F74364F}">
      <dgm:prSet/>
      <dgm:spPr/>
      <dgm:t>
        <a:bodyPr/>
        <a:lstStyle/>
        <a:p>
          <a:endParaRPr lang="en-US"/>
        </a:p>
      </dgm:t>
    </dgm:pt>
    <dgm:pt modelId="{98B8C614-5D8D-40D0-A439-44342B4F2EFA}" type="pres">
      <dgm:prSet presAssocID="{CE218CB9-D032-4BE8-B455-CFA09B2499AE}" presName="root" presStyleCnt="0">
        <dgm:presLayoutVars>
          <dgm:dir/>
          <dgm:resizeHandles val="exact"/>
        </dgm:presLayoutVars>
      </dgm:prSet>
      <dgm:spPr/>
    </dgm:pt>
    <dgm:pt modelId="{8A987FEA-7E24-41D3-919C-1841F6383907}" type="pres">
      <dgm:prSet presAssocID="{A06F517C-480A-4123-A653-10492A3C55B4}" presName="compNode" presStyleCnt="0"/>
      <dgm:spPr/>
    </dgm:pt>
    <dgm:pt modelId="{CA83633F-EB53-43F7-B20B-C1F60D76386F}" type="pres">
      <dgm:prSet presAssocID="{A06F517C-480A-4123-A653-10492A3C55B4}" presName="iconBgRect" presStyleLbl="bgShp" presStyleIdx="0" presStyleCnt="4"/>
      <dgm:spPr/>
    </dgm:pt>
    <dgm:pt modelId="{80B584CB-8CB7-4DCC-B89C-74D0795FFEC3}" type="pres">
      <dgm:prSet presAssocID="{A06F517C-480A-4123-A653-10492A3C55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E0EAC6-8CD3-4E89-BE69-9C11ABAF1E99}" type="pres">
      <dgm:prSet presAssocID="{A06F517C-480A-4123-A653-10492A3C55B4}" presName="spaceRect" presStyleCnt="0"/>
      <dgm:spPr/>
    </dgm:pt>
    <dgm:pt modelId="{8AD44346-CF03-4EDA-AE78-D37856B4C1AF}" type="pres">
      <dgm:prSet presAssocID="{A06F517C-480A-4123-A653-10492A3C55B4}" presName="textRect" presStyleLbl="revTx" presStyleIdx="0" presStyleCnt="4">
        <dgm:presLayoutVars>
          <dgm:chMax val="1"/>
          <dgm:chPref val="1"/>
        </dgm:presLayoutVars>
      </dgm:prSet>
      <dgm:spPr/>
    </dgm:pt>
    <dgm:pt modelId="{91EB9D2A-F49B-4FC0-88D6-1A46DAE91DA0}" type="pres">
      <dgm:prSet presAssocID="{222A6F47-06DA-4094-AD0A-88C331753C4A}" presName="sibTrans" presStyleCnt="0"/>
      <dgm:spPr/>
    </dgm:pt>
    <dgm:pt modelId="{5CAFF9B5-3E5C-46A1-879F-FCC5BE91ED4A}" type="pres">
      <dgm:prSet presAssocID="{84CFDC0D-0A1F-4AFE-A65C-EC8A4237CFD2}" presName="compNode" presStyleCnt="0"/>
      <dgm:spPr/>
    </dgm:pt>
    <dgm:pt modelId="{2BB4ABB7-A786-4B57-A20C-FC9BF4DE0E4A}" type="pres">
      <dgm:prSet presAssocID="{84CFDC0D-0A1F-4AFE-A65C-EC8A4237CFD2}" presName="iconBgRect" presStyleLbl="bgShp" presStyleIdx="1" presStyleCnt="4"/>
      <dgm:spPr/>
    </dgm:pt>
    <dgm:pt modelId="{D0CD1CFE-2612-46EA-BE0A-A638101DED44}" type="pres">
      <dgm:prSet presAssocID="{84CFDC0D-0A1F-4AFE-A65C-EC8A4237CF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BF32381-089C-41AE-88A1-B992EDD71F73}" type="pres">
      <dgm:prSet presAssocID="{84CFDC0D-0A1F-4AFE-A65C-EC8A4237CFD2}" presName="spaceRect" presStyleCnt="0"/>
      <dgm:spPr/>
    </dgm:pt>
    <dgm:pt modelId="{AD701710-70F9-438A-969C-B07ACC9705EB}" type="pres">
      <dgm:prSet presAssocID="{84CFDC0D-0A1F-4AFE-A65C-EC8A4237CFD2}" presName="textRect" presStyleLbl="revTx" presStyleIdx="1" presStyleCnt="4">
        <dgm:presLayoutVars>
          <dgm:chMax val="1"/>
          <dgm:chPref val="1"/>
        </dgm:presLayoutVars>
      </dgm:prSet>
      <dgm:spPr/>
    </dgm:pt>
    <dgm:pt modelId="{D498608E-815B-4542-B311-E6C736696077}" type="pres">
      <dgm:prSet presAssocID="{65C3F6CD-F6FA-4545-B01A-952FEC2F2770}" presName="sibTrans" presStyleCnt="0"/>
      <dgm:spPr/>
    </dgm:pt>
    <dgm:pt modelId="{A0470335-F822-4282-B498-464E860E2D02}" type="pres">
      <dgm:prSet presAssocID="{8D7E4A02-8372-4D3C-A952-78777F017183}" presName="compNode" presStyleCnt="0"/>
      <dgm:spPr/>
    </dgm:pt>
    <dgm:pt modelId="{79944723-79D8-46BF-8572-376E31E03E1D}" type="pres">
      <dgm:prSet presAssocID="{8D7E4A02-8372-4D3C-A952-78777F017183}" presName="iconBgRect" presStyleLbl="bgShp" presStyleIdx="2" presStyleCnt="4"/>
      <dgm:spPr/>
    </dgm:pt>
    <dgm:pt modelId="{F0C95012-A742-468E-BA54-6F8F22FEDFA4}" type="pres">
      <dgm:prSet presAssocID="{8D7E4A02-8372-4D3C-A952-78777F0171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52C644D-2B55-4F73-8E2B-2AB96156CCBA}" type="pres">
      <dgm:prSet presAssocID="{8D7E4A02-8372-4D3C-A952-78777F017183}" presName="spaceRect" presStyleCnt="0"/>
      <dgm:spPr/>
    </dgm:pt>
    <dgm:pt modelId="{911821F6-F4F3-41E1-B0E9-69FB79B37D9F}" type="pres">
      <dgm:prSet presAssocID="{8D7E4A02-8372-4D3C-A952-78777F017183}" presName="textRect" presStyleLbl="revTx" presStyleIdx="2" presStyleCnt="4">
        <dgm:presLayoutVars>
          <dgm:chMax val="1"/>
          <dgm:chPref val="1"/>
        </dgm:presLayoutVars>
      </dgm:prSet>
      <dgm:spPr/>
    </dgm:pt>
    <dgm:pt modelId="{931A466C-D2A7-48B7-B588-10D552293C42}" type="pres">
      <dgm:prSet presAssocID="{DE5D3E80-C83C-4A3C-B35E-33800A45C75E}" presName="sibTrans" presStyleCnt="0"/>
      <dgm:spPr/>
    </dgm:pt>
    <dgm:pt modelId="{1F766C11-B71A-4C08-9595-0EB6B20B1F61}" type="pres">
      <dgm:prSet presAssocID="{98A9DBE2-1E2D-4740-B927-97358AD06F60}" presName="compNode" presStyleCnt="0"/>
      <dgm:spPr/>
    </dgm:pt>
    <dgm:pt modelId="{BBD83D11-3A8A-4FD5-8B37-3DD18718A313}" type="pres">
      <dgm:prSet presAssocID="{98A9DBE2-1E2D-4740-B927-97358AD06F60}" presName="iconBgRect" presStyleLbl="bgShp" presStyleIdx="3" presStyleCnt="4"/>
      <dgm:spPr/>
    </dgm:pt>
    <dgm:pt modelId="{5A4D35FD-E371-4F67-AD85-123589B904CA}" type="pres">
      <dgm:prSet presAssocID="{98A9DBE2-1E2D-4740-B927-97358AD06F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2E3DA94-BB54-4E36-A127-61915B7B1636}" type="pres">
      <dgm:prSet presAssocID="{98A9DBE2-1E2D-4740-B927-97358AD06F60}" presName="spaceRect" presStyleCnt="0"/>
      <dgm:spPr/>
    </dgm:pt>
    <dgm:pt modelId="{22C78882-DD49-4B9F-93FB-911040A042BF}" type="pres">
      <dgm:prSet presAssocID="{98A9DBE2-1E2D-4740-B927-97358AD06F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CD4914-3313-49A3-8D0C-0C026EFED0F9}" type="presOf" srcId="{98A9DBE2-1E2D-4740-B927-97358AD06F60}" destId="{22C78882-DD49-4B9F-93FB-911040A042BF}" srcOrd="0" destOrd="0" presId="urn:microsoft.com/office/officeart/2018/5/layout/IconCircleLabelList"/>
    <dgm:cxn modelId="{3E92E515-5D5E-4B9E-AA91-B5836492502E}" srcId="{CE218CB9-D032-4BE8-B455-CFA09B2499AE}" destId="{84CFDC0D-0A1F-4AFE-A65C-EC8A4237CFD2}" srcOrd="1" destOrd="0" parTransId="{BF790B2A-357D-487C-A0A2-348A450A7518}" sibTransId="{65C3F6CD-F6FA-4545-B01A-952FEC2F2770}"/>
    <dgm:cxn modelId="{CA352443-E30D-4128-B40B-9673A3A6C413}" srcId="{CE218CB9-D032-4BE8-B455-CFA09B2499AE}" destId="{8D7E4A02-8372-4D3C-A952-78777F017183}" srcOrd="2" destOrd="0" parTransId="{207CF6D0-5661-468C-98E5-E55E540B8846}" sibTransId="{DE5D3E80-C83C-4A3C-B35E-33800A45C75E}"/>
    <dgm:cxn modelId="{47308589-AB1D-462A-AB38-DC12B6704C20}" type="presOf" srcId="{CE218CB9-D032-4BE8-B455-CFA09B2499AE}" destId="{98B8C614-5D8D-40D0-A439-44342B4F2EFA}" srcOrd="0" destOrd="0" presId="urn:microsoft.com/office/officeart/2018/5/layout/IconCircleLabelList"/>
    <dgm:cxn modelId="{CD25748A-09A7-4B16-B24D-CC0C7F74364F}" srcId="{CE218CB9-D032-4BE8-B455-CFA09B2499AE}" destId="{98A9DBE2-1E2D-4740-B927-97358AD06F60}" srcOrd="3" destOrd="0" parTransId="{FE19CBA1-4C6E-4D16-ABB9-A59BA481806F}" sibTransId="{185C39EF-9AB2-4EF5-898A-6FE1D7A8D1CA}"/>
    <dgm:cxn modelId="{D6C788A0-6F59-4E67-B66C-BF710CCA1045}" type="presOf" srcId="{84CFDC0D-0A1F-4AFE-A65C-EC8A4237CFD2}" destId="{AD701710-70F9-438A-969C-B07ACC9705EB}" srcOrd="0" destOrd="0" presId="urn:microsoft.com/office/officeart/2018/5/layout/IconCircleLabelList"/>
    <dgm:cxn modelId="{B0B2B5CA-4A79-40CD-9B78-968C035E33DE}" type="presOf" srcId="{A06F517C-480A-4123-A653-10492A3C55B4}" destId="{8AD44346-CF03-4EDA-AE78-D37856B4C1AF}" srcOrd="0" destOrd="0" presId="urn:microsoft.com/office/officeart/2018/5/layout/IconCircleLabelList"/>
    <dgm:cxn modelId="{3E61F9DE-745D-4FD0-B010-93A55B0FE2FD}" srcId="{CE218CB9-D032-4BE8-B455-CFA09B2499AE}" destId="{A06F517C-480A-4123-A653-10492A3C55B4}" srcOrd="0" destOrd="0" parTransId="{BA9401E9-4225-43A7-8EA5-325DFD1F0670}" sibTransId="{222A6F47-06DA-4094-AD0A-88C331753C4A}"/>
    <dgm:cxn modelId="{4E910EF3-DAA4-469F-A498-1DD0E97DCF50}" type="presOf" srcId="{8D7E4A02-8372-4D3C-A952-78777F017183}" destId="{911821F6-F4F3-41E1-B0E9-69FB79B37D9F}" srcOrd="0" destOrd="0" presId="urn:microsoft.com/office/officeart/2018/5/layout/IconCircleLabelList"/>
    <dgm:cxn modelId="{40F26BF5-88C5-4829-9720-C3007143C3A9}" type="presParOf" srcId="{98B8C614-5D8D-40D0-A439-44342B4F2EFA}" destId="{8A987FEA-7E24-41D3-919C-1841F6383907}" srcOrd="0" destOrd="0" presId="urn:microsoft.com/office/officeart/2018/5/layout/IconCircleLabelList"/>
    <dgm:cxn modelId="{E8CEB4B6-E9DB-4F06-9DE2-7ED20ADE97E3}" type="presParOf" srcId="{8A987FEA-7E24-41D3-919C-1841F6383907}" destId="{CA83633F-EB53-43F7-B20B-C1F60D76386F}" srcOrd="0" destOrd="0" presId="urn:microsoft.com/office/officeart/2018/5/layout/IconCircleLabelList"/>
    <dgm:cxn modelId="{57088DFD-400D-4D22-82C7-C8E20BBD6D46}" type="presParOf" srcId="{8A987FEA-7E24-41D3-919C-1841F6383907}" destId="{80B584CB-8CB7-4DCC-B89C-74D0795FFEC3}" srcOrd="1" destOrd="0" presId="urn:microsoft.com/office/officeart/2018/5/layout/IconCircleLabelList"/>
    <dgm:cxn modelId="{9A347F04-ABCB-48B8-B808-678DF1010432}" type="presParOf" srcId="{8A987FEA-7E24-41D3-919C-1841F6383907}" destId="{C5E0EAC6-8CD3-4E89-BE69-9C11ABAF1E99}" srcOrd="2" destOrd="0" presId="urn:microsoft.com/office/officeart/2018/5/layout/IconCircleLabelList"/>
    <dgm:cxn modelId="{DAA5F0BD-7957-4616-BBE1-F100E7865565}" type="presParOf" srcId="{8A987FEA-7E24-41D3-919C-1841F6383907}" destId="{8AD44346-CF03-4EDA-AE78-D37856B4C1AF}" srcOrd="3" destOrd="0" presId="urn:microsoft.com/office/officeart/2018/5/layout/IconCircleLabelList"/>
    <dgm:cxn modelId="{4F6A876C-3A6C-4906-AF7E-F837CF8DAE0F}" type="presParOf" srcId="{98B8C614-5D8D-40D0-A439-44342B4F2EFA}" destId="{91EB9D2A-F49B-4FC0-88D6-1A46DAE91DA0}" srcOrd="1" destOrd="0" presId="urn:microsoft.com/office/officeart/2018/5/layout/IconCircleLabelList"/>
    <dgm:cxn modelId="{CCE10A16-11AE-4C34-AB52-39EA0E0B6025}" type="presParOf" srcId="{98B8C614-5D8D-40D0-A439-44342B4F2EFA}" destId="{5CAFF9B5-3E5C-46A1-879F-FCC5BE91ED4A}" srcOrd="2" destOrd="0" presId="urn:microsoft.com/office/officeart/2018/5/layout/IconCircleLabelList"/>
    <dgm:cxn modelId="{B8D3B9DF-30D0-472D-BE58-BBE7EA5DA4B4}" type="presParOf" srcId="{5CAFF9B5-3E5C-46A1-879F-FCC5BE91ED4A}" destId="{2BB4ABB7-A786-4B57-A20C-FC9BF4DE0E4A}" srcOrd="0" destOrd="0" presId="urn:microsoft.com/office/officeart/2018/5/layout/IconCircleLabelList"/>
    <dgm:cxn modelId="{FA83F9E0-03BE-46BF-9D37-61D21A83F982}" type="presParOf" srcId="{5CAFF9B5-3E5C-46A1-879F-FCC5BE91ED4A}" destId="{D0CD1CFE-2612-46EA-BE0A-A638101DED44}" srcOrd="1" destOrd="0" presId="urn:microsoft.com/office/officeart/2018/5/layout/IconCircleLabelList"/>
    <dgm:cxn modelId="{6EE97E16-E0A7-4441-9E75-2A47567216A9}" type="presParOf" srcId="{5CAFF9B5-3E5C-46A1-879F-FCC5BE91ED4A}" destId="{BBF32381-089C-41AE-88A1-B992EDD71F73}" srcOrd="2" destOrd="0" presId="urn:microsoft.com/office/officeart/2018/5/layout/IconCircleLabelList"/>
    <dgm:cxn modelId="{7A35D24D-6C58-4D68-A0EE-F7F9D19A91BA}" type="presParOf" srcId="{5CAFF9B5-3E5C-46A1-879F-FCC5BE91ED4A}" destId="{AD701710-70F9-438A-969C-B07ACC9705EB}" srcOrd="3" destOrd="0" presId="urn:microsoft.com/office/officeart/2018/5/layout/IconCircleLabelList"/>
    <dgm:cxn modelId="{39710C90-0428-4FD3-B591-263EAD7876F2}" type="presParOf" srcId="{98B8C614-5D8D-40D0-A439-44342B4F2EFA}" destId="{D498608E-815B-4542-B311-E6C736696077}" srcOrd="3" destOrd="0" presId="urn:microsoft.com/office/officeart/2018/5/layout/IconCircleLabelList"/>
    <dgm:cxn modelId="{A2234250-B63C-48E4-B64C-5256E89EED3D}" type="presParOf" srcId="{98B8C614-5D8D-40D0-A439-44342B4F2EFA}" destId="{A0470335-F822-4282-B498-464E860E2D02}" srcOrd="4" destOrd="0" presId="urn:microsoft.com/office/officeart/2018/5/layout/IconCircleLabelList"/>
    <dgm:cxn modelId="{EE81902F-4777-495F-9559-F36BB8862C84}" type="presParOf" srcId="{A0470335-F822-4282-B498-464E860E2D02}" destId="{79944723-79D8-46BF-8572-376E31E03E1D}" srcOrd="0" destOrd="0" presId="urn:microsoft.com/office/officeart/2018/5/layout/IconCircleLabelList"/>
    <dgm:cxn modelId="{0BC62F76-F6BE-475F-8B87-0F38CB2741C3}" type="presParOf" srcId="{A0470335-F822-4282-B498-464E860E2D02}" destId="{F0C95012-A742-468E-BA54-6F8F22FEDFA4}" srcOrd="1" destOrd="0" presId="urn:microsoft.com/office/officeart/2018/5/layout/IconCircleLabelList"/>
    <dgm:cxn modelId="{265E6CB5-0EFD-4E85-8017-82949DB4266F}" type="presParOf" srcId="{A0470335-F822-4282-B498-464E860E2D02}" destId="{A52C644D-2B55-4F73-8E2B-2AB96156CCBA}" srcOrd="2" destOrd="0" presId="urn:microsoft.com/office/officeart/2018/5/layout/IconCircleLabelList"/>
    <dgm:cxn modelId="{B8A2BC50-771B-4807-8B72-0BC36249BE90}" type="presParOf" srcId="{A0470335-F822-4282-B498-464E860E2D02}" destId="{911821F6-F4F3-41E1-B0E9-69FB79B37D9F}" srcOrd="3" destOrd="0" presId="urn:microsoft.com/office/officeart/2018/5/layout/IconCircleLabelList"/>
    <dgm:cxn modelId="{B3CE3768-EFA7-46C8-BEEA-A613151AF82A}" type="presParOf" srcId="{98B8C614-5D8D-40D0-A439-44342B4F2EFA}" destId="{931A466C-D2A7-48B7-B588-10D552293C42}" srcOrd="5" destOrd="0" presId="urn:microsoft.com/office/officeart/2018/5/layout/IconCircleLabelList"/>
    <dgm:cxn modelId="{4FC411FE-FF2B-4465-B622-2B08D1F62D4F}" type="presParOf" srcId="{98B8C614-5D8D-40D0-A439-44342B4F2EFA}" destId="{1F766C11-B71A-4C08-9595-0EB6B20B1F61}" srcOrd="6" destOrd="0" presId="urn:microsoft.com/office/officeart/2018/5/layout/IconCircleLabelList"/>
    <dgm:cxn modelId="{F0A3F9C3-33BB-4C4B-9196-37778AF8F35D}" type="presParOf" srcId="{1F766C11-B71A-4C08-9595-0EB6B20B1F61}" destId="{BBD83D11-3A8A-4FD5-8B37-3DD18718A313}" srcOrd="0" destOrd="0" presId="urn:microsoft.com/office/officeart/2018/5/layout/IconCircleLabelList"/>
    <dgm:cxn modelId="{9B3318E7-57D8-4EAF-B050-CB4DFCF51278}" type="presParOf" srcId="{1F766C11-B71A-4C08-9595-0EB6B20B1F61}" destId="{5A4D35FD-E371-4F67-AD85-123589B904CA}" srcOrd="1" destOrd="0" presId="urn:microsoft.com/office/officeart/2018/5/layout/IconCircleLabelList"/>
    <dgm:cxn modelId="{DE6C3B1C-ADCD-4AA4-9613-84AACE52D622}" type="presParOf" srcId="{1F766C11-B71A-4C08-9595-0EB6B20B1F61}" destId="{82E3DA94-BB54-4E36-A127-61915B7B1636}" srcOrd="2" destOrd="0" presId="urn:microsoft.com/office/officeart/2018/5/layout/IconCircleLabelList"/>
    <dgm:cxn modelId="{2E0B600E-42AC-4CFE-96F5-0BF5D08B4DAD}" type="presParOf" srcId="{1F766C11-B71A-4C08-9595-0EB6B20B1F61}" destId="{22C78882-DD49-4B9F-93FB-911040A042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372C15-EEAA-4BF5-973B-501F89ADAE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F4E6AE-F5C0-4D89-96FA-DD8CDB5BFB88}">
      <dgm:prSet/>
      <dgm:spPr/>
      <dgm:t>
        <a:bodyPr/>
        <a:lstStyle/>
        <a:p>
          <a:r>
            <a:rPr lang="en-GB" dirty="0"/>
            <a:t>Up sampling</a:t>
          </a:r>
          <a:endParaRPr lang="en-US" dirty="0"/>
        </a:p>
      </dgm:t>
    </dgm:pt>
    <dgm:pt modelId="{B33C065A-8144-4858-B5F1-8BA0E2988CB6}" type="parTrans" cxnId="{FEAF8B13-C61C-4258-9430-11C2E238CF9F}">
      <dgm:prSet/>
      <dgm:spPr/>
      <dgm:t>
        <a:bodyPr/>
        <a:lstStyle/>
        <a:p>
          <a:endParaRPr lang="en-US"/>
        </a:p>
      </dgm:t>
    </dgm:pt>
    <dgm:pt modelId="{3B8C911F-6F5B-48F1-920C-30913C7CE9AE}" type="sibTrans" cxnId="{FEAF8B13-C61C-4258-9430-11C2E238CF9F}">
      <dgm:prSet/>
      <dgm:spPr/>
      <dgm:t>
        <a:bodyPr/>
        <a:lstStyle/>
        <a:p>
          <a:endParaRPr lang="en-US"/>
        </a:p>
      </dgm:t>
    </dgm:pt>
    <dgm:pt modelId="{2FB3A480-55BD-4C2B-8F5A-96FFA7DCAB46}">
      <dgm:prSet/>
      <dgm:spPr/>
      <dgm:t>
        <a:bodyPr/>
        <a:lstStyle/>
        <a:p>
          <a:r>
            <a:rPr lang="en-GB" dirty="0"/>
            <a:t>Down Sampling</a:t>
          </a:r>
          <a:endParaRPr lang="en-US" dirty="0"/>
        </a:p>
      </dgm:t>
    </dgm:pt>
    <dgm:pt modelId="{1F10189C-B5CA-40B0-9C73-6C0AF7FA4E46}" type="parTrans" cxnId="{BEF7A971-660E-40B4-8788-FC518CF16900}">
      <dgm:prSet/>
      <dgm:spPr/>
      <dgm:t>
        <a:bodyPr/>
        <a:lstStyle/>
        <a:p>
          <a:endParaRPr lang="en-US"/>
        </a:p>
      </dgm:t>
    </dgm:pt>
    <dgm:pt modelId="{AF545914-CB6A-4170-96E3-F377FF535608}" type="sibTrans" cxnId="{BEF7A971-660E-40B4-8788-FC518CF16900}">
      <dgm:prSet/>
      <dgm:spPr/>
      <dgm:t>
        <a:bodyPr/>
        <a:lstStyle/>
        <a:p>
          <a:endParaRPr lang="en-US"/>
        </a:p>
      </dgm:t>
    </dgm:pt>
    <dgm:pt modelId="{D33B0C08-AB60-4534-BD7C-00C8652659D0}">
      <dgm:prSet/>
      <dgm:spPr/>
      <dgm:t>
        <a:bodyPr/>
        <a:lstStyle/>
        <a:p>
          <a:r>
            <a:rPr lang="en-GB"/>
            <a:t>Smote</a:t>
          </a:r>
          <a:endParaRPr lang="en-US"/>
        </a:p>
      </dgm:t>
    </dgm:pt>
    <dgm:pt modelId="{B8C4DF0E-8920-4C4E-B9F7-3C27BF6AD957}" type="parTrans" cxnId="{18F47466-B616-46DA-94EE-80501669B55D}">
      <dgm:prSet/>
      <dgm:spPr/>
      <dgm:t>
        <a:bodyPr/>
        <a:lstStyle/>
        <a:p>
          <a:endParaRPr lang="en-US"/>
        </a:p>
      </dgm:t>
    </dgm:pt>
    <dgm:pt modelId="{ABF3EFD2-1071-4AF4-A47D-92719E5C8785}" type="sibTrans" cxnId="{18F47466-B616-46DA-94EE-80501669B55D}">
      <dgm:prSet/>
      <dgm:spPr/>
      <dgm:t>
        <a:bodyPr/>
        <a:lstStyle/>
        <a:p>
          <a:endParaRPr lang="en-US"/>
        </a:p>
      </dgm:t>
    </dgm:pt>
    <dgm:pt modelId="{B3D8A819-4BBF-4C29-9BAD-6AB1603C79DF}" type="pres">
      <dgm:prSet presAssocID="{A3372C15-EEAA-4BF5-973B-501F89ADAEA8}" presName="root" presStyleCnt="0">
        <dgm:presLayoutVars>
          <dgm:dir/>
          <dgm:resizeHandles val="exact"/>
        </dgm:presLayoutVars>
      </dgm:prSet>
      <dgm:spPr/>
    </dgm:pt>
    <dgm:pt modelId="{D9486219-CED6-460C-A841-DF8062C989A7}" type="pres">
      <dgm:prSet presAssocID="{5EF4E6AE-F5C0-4D89-96FA-DD8CDB5BFB88}" presName="compNode" presStyleCnt="0"/>
      <dgm:spPr/>
    </dgm:pt>
    <dgm:pt modelId="{369B5722-4C55-4138-AE09-00064A4411F4}" type="pres">
      <dgm:prSet presAssocID="{5EF4E6AE-F5C0-4D89-96FA-DD8CDB5BFB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191E2C0-5206-4E25-B229-5469D2FFBF27}" type="pres">
      <dgm:prSet presAssocID="{5EF4E6AE-F5C0-4D89-96FA-DD8CDB5BFB88}" presName="spaceRect" presStyleCnt="0"/>
      <dgm:spPr/>
    </dgm:pt>
    <dgm:pt modelId="{43C013D7-8329-47F3-A27D-027C0795CA0F}" type="pres">
      <dgm:prSet presAssocID="{5EF4E6AE-F5C0-4D89-96FA-DD8CDB5BFB88}" presName="textRect" presStyleLbl="revTx" presStyleIdx="0" presStyleCnt="3">
        <dgm:presLayoutVars>
          <dgm:chMax val="1"/>
          <dgm:chPref val="1"/>
        </dgm:presLayoutVars>
      </dgm:prSet>
      <dgm:spPr/>
    </dgm:pt>
    <dgm:pt modelId="{233CA9B8-6656-4678-B378-3D6DD3646B93}" type="pres">
      <dgm:prSet presAssocID="{3B8C911F-6F5B-48F1-920C-30913C7CE9AE}" presName="sibTrans" presStyleCnt="0"/>
      <dgm:spPr/>
    </dgm:pt>
    <dgm:pt modelId="{435E49CF-995A-4CBC-BF87-8D1948556DE3}" type="pres">
      <dgm:prSet presAssocID="{2FB3A480-55BD-4C2B-8F5A-96FFA7DCAB46}" presName="compNode" presStyleCnt="0"/>
      <dgm:spPr/>
    </dgm:pt>
    <dgm:pt modelId="{5E8A0C7B-BD3D-4B6D-A6DC-3D1E12A82A59}" type="pres">
      <dgm:prSet presAssocID="{2FB3A480-55BD-4C2B-8F5A-96FFA7DCAB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102E531-1055-4241-AC79-4E1AA3723B98}" type="pres">
      <dgm:prSet presAssocID="{2FB3A480-55BD-4C2B-8F5A-96FFA7DCAB46}" presName="spaceRect" presStyleCnt="0"/>
      <dgm:spPr/>
    </dgm:pt>
    <dgm:pt modelId="{4F2D93EA-95B8-4B41-9041-EA91F57A0508}" type="pres">
      <dgm:prSet presAssocID="{2FB3A480-55BD-4C2B-8F5A-96FFA7DCAB46}" presName="textRect" presStyleLbl="revTx" presStyleIdx="1" presStyleCnt="3">
        <dgm:presLayoutVars>
          <dgm:chMax val="1"/>
          <dgm:chPref val="1"/>
        </dgm:presLayoutVars>
      </dgm:prSet>
      <dgm:spPr/>
    </dgm:pt>
    <dgm:pt modelId="{AB264DE7-30B2-4997-B25B-95D4426A2379}" type="pres">
      <dgm:prSet presAssocID="{AF545914-CB6A-4170-96E3-F377FF535608}" presName="sibTrans" presStyleCnt="0"/>
      <dgm:spPr/>
    </dgm:pt>
    <dgm:pt modelId="{24633936-52A8-4567-8AB1-2A3AB1B06680}" type="pres">
      <dgm:prSet presAssocID="{D33B0C08-AB60-4534-BD7C-00C8652659D0}" presName="compNode" presStyleCnt="0"/>
      <dgm:spPr/>
    </dgm:pt>
    <dgm:pt modelId="{B331EA09-B7FB-4BF6-B2DC-59DFA76941F0}" type="pres">
      <dgm:prSet presAssocID="{D33B0C08-AB60-4534-BD7C-00C8652659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E95A2FB9-418E-4F55-968C-A7399C82D004}" type="pres">
      <dgm:prSet presAssocID="{D33B0C08-AB60-4534-BD7C-00C8652659D0}" presName="spaceRect" presStyleCnt="0"/>
      <dgm:spPr/>
    </dgm:pt>
    <dgm:pt modelId="{645CB5B3-0C2C-464E-A107-A4AEC1ECF07D}" type="pres">
      <dgm:prSet presAssocID="{D33B0C08-AB60-4534-BD7C-00C8652659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307102-C3A1-47FC-9B12-7D317E36759D}" type="presOf" srcId="{5EF4E6AE-F5C0-4D89-96FA-DD8CDB5BFB88}" destId="{43C013D7-8329-47F3-A27D-027C0795CA0F}" srcOrd="0" destOrd="0" presId="urn:microsoft.com/office/officeart/2018/2/layout/IconLabelList"/>
    <dgm:cxn modelId="{EA7EBF0E-5BD4-41E6-89D5-6325F38BCCD1}" type="presOf" srcId="{A3372C15-EEAA-4BF5-973B-501F89ADAEA8}" destId="{B3D8A819-4BBF-4C29-9BAD-6AB1603C79DF}" srcOrd="0" destOrd="0" presId="urn:microsoft.com/office/officeart/2018/2/layout/IconLabelList"/>
    <dgm:cxn modelId="{FEAF8B13-C61C-4258-9430-11C2E238CF9F}" srcId="{A3372C15-EEAA-4BF5-973B-501F89ADAEA8}" destId="{5EF4E6AE-F5C0-4D89-96FA-DD8CDB5BFB88}" srcOrd="0" destOrd="0" parTransId="{B33C065A-8144-4858-B5F1-8BA0E2988CB6}" sibTransId="{3B8C911F-6F5B-48F1-920C-30913C7CE9AE}"/>
    <dgm:cxn modelId="{18F47466-B616-46DA-94EE-80501669B55D}" srcId="{A3372C15-EEAA-4BF5-973B-501F89ADAEA8}" destId="{D33B0C08-AB60-4534-BD7C-00C8652659D0}" srcOrd="2" destOrd="0" parTransId="{B8C4DF0E-8920-4C4E-B9F7-3C27BF6AD957}" sibTransId="{ABF3EFD2-1071-4AF4-A47D-92719E5C8785}"/>
    <dgm:cxn modelId="{BEF7A971-660E-40B4-8788-FC518CF16900}" srcId="{A3372C15-EEAA-4BF5-973B-501F89ADAEA8}" destId="{2FB3A480-55BD-4C2B-8F5A-96FFA7DCAB46}" srcOrd="1" destOrd="0" parTransId="{1F10189C-B5CA-40B0-9C73-6C0AF7FA4E46}" sibTransId="{AF545914-CB6A-4170-96E3-F377FF535608}"/>
    <dgm:cxn modelId="{D3004A8F-7AE1-4DA8-A8FD-6BE6EC17A150}" type="presOf" srcId="{D33B0C08-AB60-4534-BD7C-00C8652659D0}" destId="{645CB5B3-0C2C-464E-A107-A4AEC1ECF07D}" srcOrd="0" destOrd="0" presId="urn:microsoft.com/office/officeart/2018/2/layout/IconLabelList"/>
    <dgm:cxn modelId="{6015C9B6-34AA-4299-AB9B-5AE7E935BDDE}" type="presOf" srcId="{2FB3A480-55BD-4C2B-8F5A-96FFA7DCAB46}" destId="{4F2D93EA-95B8-4B41-9041-EA91F57A0508}" srcOrd="0" destOrd="0" presId="urn:microsoft.com/office/officeart/2018/2/layout/IconLabelList"/>
    <dgm:cxn modelId="{B7FAC8CC-F052-470B-844C-1F3681C794BE}" type="presParOf" srcId="{B3D8A819-4BBF-4C29-9BAD-6AB1603C79DF}" destId="{D9486219-CED6-460C-A841-DF8062C989A7}" srcOrd="0" destOrd="0" presId="urn:microsoft.com/office/officeart/2018/2/layout/IconLabelList"/>
    <dgm:cxn modelId="{96A2077D-D0EE-44E8-B22E-4E852FD4A7B2}" type="presParOf" srcId="{D9486219-CED6-460C-A841-DF8062C989A7}" destId="{369B5722-4C55-4138-AE09-00064A4411F4}" srcOrd="0" destOrd="0" presId="urn:microsoft.com/office/officeart/2018/2/layout/IconLabelList"/>
    <dgm:cxn modelId="{44E35C4D-BDD3-490A-8C89-DC57D2A08272}" type="presParOf" srcId="{D9486219-CED6-460C-A841-DF8062C989A7}" destId="{A191E2C0-5206-4E25-B229-5469D2FFBF27}" srcOrd="1" destOrd="0" presId="urn:microsoft.com/office/officeart/2018/2/layout/IconLabelList"/>
    <dgm:cxn modelId="{1B78FDCE-8AF9-4A6D-B83E-94C81A30F3E4}" type="presParOf" srcId="{D9486219-CED6-460C-A841-DF8062C989A7}" destId="{43C013D7-8329-47F3-A27D-027C0795CA0F}" srcOrd="2" destOrd="0" presId="urn:microsoft.com/office/officeart/2018/2/layout/IconLabelList"/>
    <dgm:cxn modelId="{26F796B2-09C2-447F-AEB8-355DA6D8F562}" type="presParOf" srcId="{B3D8A819-4BBF-4C29-9BAD-6AB1603C79DF}" destId="{233CA9B8-6656-4678-B378-3D6DD3646B93}" srcOrd="1" destOrd="0" presId="urn:microsoft.com/office/officeart/2018/2/layout/IconLabelList"/>
    <dgm:cxn modelId="{ABD4A649-7D74-4BD6-B49D-390F6132E62E}" type="presParOf" srcId="{B3D8A819-4BBF-4C29-9BAD-6AB1603C79DF}" destId="{435E49CF-995A-4CBC-BF87-8D1948556DE3}" srcOrd="2" destOrd="0" presId="urn:microsoft.com/office/officeart/2018/2/layout/IconLabelList"/>
    <dgm:cxn modelId="{A3927D1E-3368-40A1-B7F1-3817967DF7CB}" type="presParOf" srcId="{435E49CF-995A-4CBC-BF87-8D1948556DE3}" destId="{5E8A0C7B-BD3D-4B6D-A6DC-3D1E12A82A59}" srcOrd="0" destOrd="0" presId="urn:microsoft.com/office/officeart/2018/2/layout/IconLabelList"/>
    <dgm:cxn modelId="{1A76C2BE-A1C1-4932-B737-A66C094C1A00}" type="presParOf" srcId="{435E49CF-995A-4CBC-BF87-8D1948556DE3}" destId="{1102E531-1055-4241-AC79-4E1AA3723B98}" srcOrd="1" destOrd="0" presId="urn:microsoft.com/office/officeart/2018/2/layout/IconLabelList"/>
    <dgm:cxn modelId="{B0223598-737F-4107-A002-F8CBEC74F74D}" type="presParOf" srcId="{435E49CF-995A-4CBC-BF87-8D1948556DE3}" destId="{4F2D93EA-95B8-4B41-9041-EA91F57A0508}" srcOrd="2" destOrd="0" presId="urn:microsoft.com/office/officeart/2018/2/layout/IconLabelList"/>
    <dgm:cxn modelId="{955D2730-7D83-43E6-8BB4-B806D0E27652}" type="presParOf" srcId="{B3D8A819-4BBF-4C29-9BAD-6AB1603C79DF}" destId="{AB264DE7-30B2-4997-B25B-95D4426A2379}" srcOrd="3" destOrd="0" presId="urn:microsoft.com/office/officeart/2018/2/layout/IconLabelList"/>
    <dgm:cxn modelId="{0C606041-FB41-485E-AE12-A03FB5DF50B1}" type="presParOf" srcId="{B3D8A819-4BBF-4C29-9BAD-6AB1603C79DF}" destId="{24633936-52A8-4567-8AB1-2A3AB1B06680}" srcOrd="4" destOrd="0" presId="urn:microsoft.com/office/officeart/2018/2/layout/IconLabelList"/>
    <dgm:cxn modelId="{E61CC315-EEBA-4FFF-94F2-3ED921096ECA}" type="presParOf" srcId="{24633936-52A8-4567-8AB1-2A3AB1B06680}" destId="{B331EA09-B7FB-4BF6-B2DC-59DFA76941F0}" srcOrd="0" destOrd="0" presId="urn:microsoft.com/office/officeart/2018/2/layout/IconLabelList"/>
    <dgm:cxn modelId="{3307B5C1-5DDE-459F-A47B-E2D2072B0DFA}" type="presParOf" srcId="{24633936-52A8-4567-8AB1-2A3AB1B06680}" destId="{E95A2FB9-418E-4F55-968C-A7399C82D004}" srcOrd="1" destOrd="0" presId="urn:microsoft.com/office/officeart/2018/2/layout/IconLabelList"/>
    <dgm:cxn modelId="{CD182D3B-F4CB-43CE-AF21-19056F11ADFB}" type="presParOf" srcId="{24633936-52A8-4567-8AB1-2A3AB1B06680}" destId="{645CB5B3-0C2C-464E-A107-A4AEC1ECF0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D9952-E7A8-482D-8900-82E341EEC001}">
      <dsp:nvSpPr>
        <dsp:cNvPr id="0" name=""/>
        <dsp:cNvSpPr/>
      </dsp:nvSpPr>
      <dsp:spPr>
        <a:xfrm>
          <a:off x="0" y="621"/>
          <a:ext cx="6403994" cy="14531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C74CA-B17D-4AF1-BD39-CBBA0558C5F1}">
      <dsp:nvSpPr>
        <dsp:cNvPr id="0" name=""/>
        <dsp:cNvSpPr/>
      </dsp:nvSpPr>
      <dsp:spPr>
        <a:xfrm>
          <a:off x="439590" y="327588"/>
          <a:ext cx="799254" cy="799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5BFA5-6F1E-40C9-B080-77000BC449E0}">
      <dsp:nvSpPr>
        <dsp:cNvPr id="0" name=""/>
        <dsp:cNvSpPr/>
      </dsp:nvSpPr>
      <dsp:spPr>
        <a:xfrm>
          <a:off x="1678435" y="621"/>
          <a:ext cx="4725558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HTRU2 Dataset is freely available and free to use</a:t>
          </a:r>
          <a:endParaRPr lang="en-US" sz="1600" kern="1200"/>
        </a:p>
      </dsp:txBody>
      <dsp:txXfrm>
        <a:off x="1678435" y="621"/>
        <a:ext cx="4725558" cy="1453190"/>
      </dsp:txXfrm>
    </dsp:sp>
    <dsp:sp modelId="{01F9284F-2BE1-4A20-9289-F7DBA36AB8D1}">
      <dsp:nvSpPr>
        <dsp:cNvPr id="0" name=""/>
        <dsp:cNvSpPr/>
      </dsp:nvSpPr>
      <dsp:spPr>
        <a:xfrm>
          <a:off x="0" y="1817109"/>
          <a:ext cx="6403994" cy="14531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F354-181D-429F-9969-3E6F078B7358}">
      <dsp:nvSpPr>
        <dsp:cNvPr id="0" name=""/>
        <dsp:cNvSpPr/>
      </dsp:nvSpPr>
      <dsp:spPr>
        <a:xfrm>
          <a:off x="439590" y="2144077"/>
          <a:ext cx="799254" cy="799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74A4F-02F0-44D5-97B0-2A4B8D6DBBFC}">
      <dsp:nvSpPr>
        <dsp:cNvPr id="0" name=""/>
        <dsp:cNvSpPr/>
      </dsp:nvSpPr>
      <dsp:spPr>
        <a:xfrm>
          <a:off x="1678435" y="1817109"/>
          <a:ext cx="4725558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It is recommended to use the citation given wherever the dataset has been used.</a:t>
          </a:r>
          <a:endParaRPr lang="en-US" sz="1600" kern="1200" dirty="0"/>
        </a:p>
      </dsp:txBody>
      <dsp:txXfrm>
        <a:off x="1678435" y="1817109"/>
        <a:ext cx="4725558" cy="1453190"/>
      </dsp:txXfrm>
    </dsp:sp>
    <dsp:sp modelId="{A936A42A-C1FE-4FDD-BF10-65CB324FFFEA}">
      <dsp:nvSpPr>
        <dsp:cNvPr id="0" name=""/>
        <dsp:cNvSpPr/>
      </dsp:nvSpPr>
      <dsp:spPr>
        <a:xfrm>
          <a:off x="0" y="3633597"/>
          <a:ext cx="6403994" cy="14531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9BE0F-FC3B-4B16-BAF2-97559AAF5711}">
      <dsp:nvSpPr>
        <dsp:cNvPr id="0" name=""/>
        <dsp:cNvSpPr/>
      </dsp:nvSpPr>
      <dsp:spPr>
        <a:xfrm>
          <a:off x="439590" y="3960565"/>
          <a:ext cx="799254" cy="799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47E09-7A99-48E6-88CC-E19F59E092E7}">
      <dsp:nvSpPr>
        <dsp:cNvPr id="0" name=""/>
        <dsp:cNvSpPr/>
      </dsp:nvSpPr>
      <dsp:spPr>
        <a:xfrm>
          <a:off x="1678435" y="3633597"/>
          <a:ext cx="4725558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All software has been accessed through appropriate channels. As the project does not provide any financial gain (commercial use), no acknowledgements need to be given.</a:t>
          </a:r>
          <a:endParaRPr lang="en-US" sz="1600" kern="1200"/>
        </a:p>
      </dsp:txBody>
      <dsp:txXfrm>
        <a:off x="1678435" y="3633597"/>
        <a:ext cx="4725558" cy="145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E5E2F-023C-4E94-B530-9BD429491DB1}">
      <dsp:nvSpPr>
        <dsp:cNvPr id="0" name=""/>
        <dsp:cNvSpPr/>
      </dsp:nvSpPr>
      <dsp:spPr>
        <a:xfrm>
          <a:off x="645631" y="375"/>
          <a:ext cx="1764655" cy="10587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Calculating the weight of planets </a:t>
          </a:r>
          <a:endParaRPr lang="en-US" sz="1300" kern="1200"/>
        </a:p>
      </dsp:txBody>
      <dsp:txXfrm>
        <a:off x="645631" y="375"/>
        <a:ext cx="1764655" cy="1058793"/>
      </dsp:txXfrm>
    </dsp:sp>
    <dsp:sp modelId="{9582D5C8-3E78-49F9-90CA-7DEC7EEB0385}">
      <dsp:nvSpPr>
        <dsp:cNvPr id="0" name=""/>
        <dsp:cNvSpPr/>
      </dsp:nvSpPr>
      <dsp:spPr>
        <a:xfrm>
          <a:off x="2586751" y="375"/>
          <a:ext cx="1764655" cy="10587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Navigation for spacecraft </a:t>
          </a:r>
          <a:endParaRPr lang="en-US" sz="1300" kern="1200"/>
        </a:p>
      </dsp:txBody>
      <dsp:txXfrm>
        <a:off x="2586751" y="375"/>
        <a:ext cx="1764655" cy="1058793"/>
      </dsp:txXfrm>
    </dsp:sp>
    <dsp:sp modelId="{94A26243-C3D0-4C15-8A9A-24F1E5FF160A}">
      <dsp:nvSpPr>
        <dsp:cNvPr id="0" name=""/>
        <dsp:cNvSpPr/>
      </dsp:nvSpPr>
      <dsp:spPr>
        <a:xfrm>
          <a:off x="4527872" y="375"/>
          <a:ext cx="1764655" cy="10587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Providing directions to earth onboard the voyager satellite missions </a:t>
          </a:r>
          <a:endParaRPr lang="en-US" sz="1300" kern="1200"/>
        </a:p>
      </dsp:txBody>
      <dsp:txXfrm>
        <a:off x="4527872" y="375"/>
        <a:ext cx="1764655" cy="1058793"/>
      </dsp:txXfrm>
    </dsp:sp>
    <dsp:sp modelId="{C85C8F3C-0576-4A33-BA5F-3120ED60EC0D}">
      <dsp:nvSpPr>
        <dsp:cNvPr id="0" name=""/>
        <dsp:cNvSpPr/>
      </dsp:nvSpPr>
      <dsp:spPr>
        <a:xfrm>
          <a:off x="6468993" y="375"/>
          <a:ext cx="1764655" cy="10587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Testing our understanding of the universe and Einstein’s Theory of Relativity </a:t>
          </a:r>
          <a:endParaRPr lang="en-US" sz="1300" kern="1200"/>
        </a:p>
      </dsp:txBody>
      <dsp:txXfrm>
        <a:off x="6468993" y="375"/>
        <a:ext cx="1764655" cy="1058793"/>
      </dsp:txXfrm>
    </dsp:sp>
    <dsp:sp modelId="{B94E6B9F-CBB2-44AB-B6B0-17CC63F723B3}">
      <dsp:nvSpPr>
        <dsp:cNvPr id="0" name=""/>
        <dsp:cNvSpPr/>
      </dsp:nvSpPr>
      <dsp:spPr>
        <a:xfrm>
          <a:off x="8410113" y="375"/>
          <a:ext cx="1764655" cy="105879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Understanding earths ionosphere </a:t>
          </a:r>
          <a:endParaRPr lang="en-US" sz="1300" kern="1200"/>
        </a:p>
      </dsp:txBody>
      <dsp:txXfrm>
        <a:off x="8410113" y="375"/>
        <a:ext cx="1764655" cy="1058793"/>
      </dsp:txXfrm>
    </dsp:sp>
    <dsp:sp modelId="{A4F7F735-7473-42F7-B183-3A3DF0697A50}">
      <dsp:nvSpPr>
        <dsp:cNvPr id="0" name=""/>
        <dsp:cNvSpPr/>
      </dsp:nvSpPr>
      <dsp:spPr>
        <a:xfrm>
          <a:off x="645631" y="1235634"/>
          <a:ext cx="1764655" cy="10587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Discovery of extrasolar planets </a:t>
          </a:r>
          <a:endParaRPr lang="en-US" sz="1300" kern="1200"/>
        </a:p>
      </dsp:txBody>
      <dsp:txXfrm>
        <a:off x="645631" y="1235634"/>
        <a:ext cx="1764655" cy="1058793"/>
      </dsp:txXfrm>
    </dsp:sp>
    <dsp:sp modelId="{B7AF335F-EE2D-4642-A844-F2205DED3398}">
      <dsp:nvSpPr>
        <dsp:cNvPr id="0" name=""/>
        <dsp:cNvSpPr/>
      </dsp:nvSpPr>
      <dsp:spPr>
        <a:xfrm>
          <a:off x="2586751" y="1235634"/>
          <a:ext cx="1764655" cy="10587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Understanding the galactic magnetic field</a:t>
          </a:r>
          <a:endParaRPr lang="en-US" sz="1300" kern="1200"/>
        </a:p>
      </dsp:txBody>
      <dsp:txXfrm>
        <a:off x="2586751" y="1235634"/>
        <a:ext cx="1764655" cy="1058793"/>
      </dsp:txXfrm>
    </dsp:sp>
    <dsp:sp modelId="{8A46F082-4762-4FDB-B495-AFECF8D55B79}">
      <dsp:nvSpPr>
        <dsp:cNvPr id="0" name=""/>
        <dsp:cNvSpPr/>
      </dsp:nvSpPr>
      <dsp:spPr>
        <a:xfrm>
          <a:off x="4527872" y="1235634"/>
          <a:ext cx="1764655" cy="10587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Development of pulsar based time scales </a:t>
          </a:r>
          <a:endParaRPr lang="en-US" sz="1300" kern="1200"/>
        </a:p>
      </dsp:txBody>
      <dsp:txXfrm>
        <a:off x="4527872" y="1235634"/>
        <a:ext cx="1764655" cy="1058793"/>
      </dsp:txXfrm>
    </dsp:sp>
    <dsp:sp modelId="{595BC171-4039-4DD9-8374-CB17170FE387}">
      <dsp:nvSpPr>
        <dsp:cNvPr id="0" name=""/>
        <dsp:cNvSpPr/>
      </dsp:nvSpPr>
      <dsp:spPr>
        <a:xfrm>
          <a:off x="6468993" y="1235634"/>
          <a:ext cx="1764655" cy="10587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The search for dark matter</a:t>
          </a:r>
          <a:endParaRPr lang="en-US" sz="1300" kern="1200"/>
        </a:p>
      </dsp:txBody>
      <dsp:txXfrm>
        <a:off x="6468993" y="1235634"/>
        <a:ext cx="1764655" cy="1058793"/>
      </dsp:txXfrm>
    </dsp:sp>
    <dsp:sp modelId="{1054407E-E641-4D4A-A895-DFC6715D422E}">
      <dsp:nvSpPr>
        <dsp:cNvPr id="0" name=""/>
        <dsp:cNvSpPr/>
      </dsp:nvSpPr>
      <dsp:spPr>
        <a:xfrm>
          <a:off x="8410113" y="1235634"/>
          <a:ext cx="1764655" cy="105879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Gravity waves </a:t>
          </a:r>
          <a:endParaRPr lang="en-US" sz="1300" kern="1200"/>
        </a:p>
      </dsp:txBody>
      <dsp:txXfrm>
        <a:off x="8410113" y="1235634"/>
        <a:ext cx="1764655" cy="1058793"/>
      </dsp:txXfrm>
    </dsp:sp>
    <dsp:sp modelId="{2D2B36B8-92C2-4DE7-A29E-EBB505C6B52E}">
      <dsp:nvSpPr>
        <dsp:cNvPr id="0" name=""/>
        <dsp:cNvSpPr/>
      </dsp:nvSpPr>
      <dsp:spPr>
        <a:xfrm>
          <a:off x="645631" y="2470893"/>
          <a:ext cx="1764655" cy="10587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Cosmology and origin of the universe </a:t>
          </a:r>
          <a:endParaRPr lang="en-US" sz="1300" kern="1200"/>
        </a:p>
      </dsp:txBody>
      <dsp:txXfrm>
        <a:off x="645631" y="2470893"/>
        <a:ext cx="1764655" cy="1058793"/>
      </dsp:txXfrm>
    </dsp:sp>
    <dsp:sp modelId="{8B3D0840-CCDD-48B8-AD5B-E17CDA3B4AC1}">
      <dsp:nvSpPr>
        <dsp:cNvPr id="0" name=""/>
        <dsp:cNvSpPr/>
      </dsp:nvSpPr>
      <dsp:spPr>
        <a:xfrm>
          <a:off x="2586751" y="2470893"/>
          <a:ext cx="1764655" cy="105879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Galactic structure </a:t>
          </a:r>
          <a:endParaRPr lang="en-US" sz="1300" kern="1200"/>
        </a:p>
      </dsp:txBody>
      <dsp:txXfrm>
        <a:off x="2586751" y="2470893"/>
        <a:ext cx="1764655" cy="1058793"/>
      </dsp:txXfrm>
    </dsp:sp>
    <dsp:sp modelId="{E03FB0BC-BDFB-46C1-8614-806F79775185}">
      <dsp:nvSpPr>
        <dsp:cNvPr id="0" name=""/>
        <dsp:cNvSpPr/>
      </dsp:nvSpPr>
      <dsp:spPr>
        <a:xfrm>
          <a:off x="4527872" y="2470893"/>
          <a:ext cx="1764655" cy="10587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Probing the Interior of neutron stars </a:t>
          </a:r>
          <a:endParaRPr lang="en-US" sz="1300" kern="1200"/>
        </a:p>
      </dsp:txBody>
      <dsp:txXfrm>
        <a:off x="4527872" y="2470893"/>
        <a:ext cx="1764655" cy="1058793"/>
      </dsp:txXfrm>
    </dsp:sp>
    <dsp:sp modelId="{C21FEF0E-5056-448E-A1FD-40EE3C9227DA}">
      <dsp:nvSpPr>
        <dsp:cNvPr id="0" name=""/>
        <dsp:cNvSpPr/>
      </dsp:nvSpPr>
      <dsp:spPr>
        <a:xfrm>
          <a:off x="6468993" y="2470893"/>
          <a:ext cx="1764655" cy="105879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Studies of super-dense matter </a:t>
          </a:r>
          <a:endParaRPr lang="en-US" sz="1300" kern="1200"/>
        </a:p>
      </dsp:txBody>
      <dsp:txXfrm>
        <a:off x="6468993" y="2470893"/>
        <a:ext cx="1764655" cy="1058793"/>
      </dsp:txXfrm>
    </dsp:sp>
    <dsp:sp modelId="{2135F795-1852-42D6-8549-E42E1C63A351}">
      <dsp:nvSpPr>
        <dsp:cNvPr id="0" name=""/>
        <dsp:cNvSpPr/>
      </dsp:nvSpPr>
      <dsp:spPr>
        <a:xfrm>
          <a:off x="8410113" y="2470893"/>
          <a:ext cx="1764655" cy="105879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baseline="0"/>
            <a:t>Plasma physics under extreme conditions</a:t>
          </a:r>
          <a:endParaRPr lang="en-US" sz="1300" kern="1200"/>
        </a:p>
      </dsp:txBody>
      <dsp:txXfrm>
        <a:off x="8410113" y="2470893"/>
        <a:ext cx="1764655" cy="10587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D1FFE-F3AA-4A2E-A722-97F78FBDE11C}">
      <dsp:nvSpPr>
        <dsp:cNvPr id="0" name=""/>
        <dsp:cNvSpPr/>
      </dsp:nvSpPr>
      <dsp:spPr>
        <a:xfrm>
          <a:off x="173481" y="557061"/>
          <a:ext cx="907914" cy="9079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451BE5-894D-41B3-8B05-CE1422EC2CB6}">
      <dsp:nvSpPr>
        <dsp:cNvPr id="0" name=""/>
        <dsp:cNvSpPr/>
      </dsp:nvSpPr>
      <dsp:spPr>
        <a:xfrm>
          <a:off x="364143" y="747723"/>
          <a:ext cx="526590" cy="526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F0CD2-14F7-4C9F-8FB0-4CD147BB5F15}">
      <dsp:nvSpPr>
        <dsp:cNvPr id="0" name=""/>
        <dsp:cNvSpPr/>
      </dsp:nvSpPr>
      <dsp:spPr>
        <a:xfrm>
          <a:off x="1275948" y="557061"/>
          <a:ext cx="2140082" cy="907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volume of data is growing rapidly</a:t>
          </a:r>
          <a:endParaRPr lang="en-US" sz="1100" kern="1200"/>
        </a:p>
      </dsp:txBody>
      <dsp:txXfrm>
        <a:off x="1275948" y="557061"/>
        <a:ext cx="2140082" cy="907914"/>
      </dsp:txXfrm>
    </dsp:sp>
    <dsp:sp modelId="{F0FD1C4F-D7B7-44D3-92C3-1578CB9A62DE}">
      <dsp:nvSpPr>
        <dsp:cNvPr id="0" name=""/>
        <dsp:cNvSpPr/>
      </dsp:nvSpPr>
      <dsp:spPr>
        <a:xfrm>
          <a:off x="3788925" y="557061"/>
          <a:ext cx="907914" cy="90791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2CEF8-0EF9-4FA3-84DC-ED4773267A66}">
      <dsp:nvSpPr>
        <dsp:cNvPr id="0" name=""/>
        <dsp:cNvSpPr/>
      </dsp:nvSpPr>
      <dsp:spPr>
        <a:xfrm>
          <a:off x="3979586" y="747723"/>
          <a:ext cx="526590" cy="526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D3127-8D7E-4748-A1E1-283CF956DC22}">
      <dsp:nvSpPr>
        <dsp:cNvPr id="0" name=""/>
        <dsp:cNvSpPr/>
      </dsp:nvSpPr>
      <dsp:spPr>
        <a:xfrm>
          <a:off x="4891392" y="557061"/>
          <a:ext cx="2140082" cy="907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SKA telescopes that go live in 2024 are predicted to produce volumes of data in excess of 800 Gigabytes per second.</a:t>
          </a:r>
          <a:endParaRPr lang="en-US" sz="1100" kern="1200"/>
        </a:p>
      </dsp:txBody>
      <dsp:txXfrm>
        <a:off x="4891392" y="557061"/>
        <a:ext cx="2140082" cy="907914"/>
      </dsp:txXfrm>
    </dsp:sp>
    <dsp:sp modelId="{71DC4BC4-2C92-4E93-AE0B-B5F37C59667E}">
      <dsp:nvSpPr>
        <dsp:cNvPr id="0" name=""/>
        <dsp:cNvSpPr/>
      </dsp:nvSpPr>
      <dsp:spPr>
        <a:xfrm>
          <a:off x="7404368" y="557061"/>
          <a:ext cx="907914" cy="9079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D6AF7-D134-4E60-8047-29915EBA063F}">
      <dsp:nvSpPr>
        <dsp:cNvPr id="0" name=""/>
        <dsp:cNvSpPr/>
      </dsp:nvSpPr>
      <dsp:spPr>
        <a:xfrm>
          <a:off x="7595030" y="747723"/>
          <a:ext cx="526590" cy="526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B2192-99FA-4760-B4E8-6BA4B76CF4D2}">
      <dsp:nvSpPr>
        <dsp:cNvPr id="0" name=""/>
        <dsp:cNvSpPr/>
      </dsp:nvSpPr>
      <dsp:spPr>
        <a:xfrm>
          <a:off x="8506835" y="557061"/>
          <a:ext cx="2140082" cy="907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This data is too large to be stored and batch process so must be analysed realtime</a:t>
          </a:r>
          <a:endParaRPr lang="en-US" sz="1100" kern="1200"/>
        </a:p>
      </dsp:txBody>
      <dsp:txXfrm>
        <a:off x="8506835" y="557061"/>
        <a:ext cx="2140082" cy="907914"/>
      </dsp:txXfrm>
    </dsp:sp>
    <dsp:sp modelId="{1924B7FB-A9C8-4F8C-8F19-88C75CF00BE1}">
      <dsp:nvSpPr>
        <dsp:cNvPr id="0" name=""/>
        <dsp:cNvSpPr/>
      </dsp:nvSpPr>
      <dsp:spPr>
        <a:xfrm>
          <a:off x="173481" y="2065086"/>
          <a:ext cx="907914" cy="9079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90824-3F4E-4D19-BBEF-683DDF0B96E5}">
      <dsp:nvSpPr>
        <dsp:cNvPr id="0" name=""/>
        <dsp:cNvSpPr/>
      </dsp:nvSpPr>
      <dsp:spPr>
        <a:xfrm>
          <a:off x="364143" y="2255748"/>
          <a:ext cx="526590" cy="526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01DD0-400D-4BCE-9FFF-2A49D098964E}">
      <dsp:nvSpPr>
        <dsp:cNvPr id="0" name=""/>
        <dsp:cNvSpPr/>
      </dsp:nvSpPr>
      <dsp:spPr>
        <a:xfrm>
          <a:off x="1275948" y="2065086"/>
          <a:ext cx="2140082" cy="907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About 20,000 new pulsars are predicted to be found by SKA.</a:t>
          </a:r>
          <a:endParaRPr lang="en-US" sz="1100" kern="1200"/>
        </a:p>
      </dsp:txBody>
      <dsp:txXfrm>
        <a:off x="1275948" y="2065086"/>
        <a:ext cx="2140082" cy="907914"/>
      </dsp:txXfrm>
    </dsp:sp>
    <dsp:sp modelId="{CBA28B42-0E0A-4955-9A25-8A347549D621}">
      <dsp:nvSpPr>
        <dsp:cNvPr id="0" name=""/>
        <dsp:cNvSpPr/>
      </dsp:nvSpPr>
      <dsp:spPr>
        <a:xfrm>
          <a:off x="3788925" y="2065086"/>
          <a:ext cx="907914" cy="90791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06C9E-07EA-4E7C-AE05-A4CC1D5E14D0}">
      <dsp:nvSpPr>
        <dsp:cNvPr id="0" name=""/>
        <dsp:cNvSpPr/>
      </dsp:nvSpPr>
      <dsp:spPr>
        <a:xfrm>
          <a:off x="3979586" y="2255748"/>
          <a:ext cx="526590" cy="5265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D2DF8-F5F9-413F-A3B3-5863C957147F}">
      <dsp:nvSpPr>
        <dsp:cNvPr id="0" name=""/>
        <dsp:cNvSpPr/>
      </dsp:nvSpPr>
      <dsp:spPr>
        <a:xfrm>
          <a:off x="4891392" y="2065086"/>
          <a:ext cx="2140082" cy="907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There has been quite a bit of research about turning raw data into potential candidates. Research is now looking at how to classify those candidates.</a:t>
          </a:r>
          <a:endParaRPr lang="en-US" sz="1100" kern="1200"/>
        </a:p>
      </dsp:txBody>
      <dsp:txXfrm>
        <a:off x="4891392" y="2065086"/>
        <a:ext cx="2140082" cy="9079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3633F-EB53-43F7-B20B-C1F60D76386F}">
      <dsp:nvSpPr>
        <dsp:cNvPr id="0" name=""/>
        <dsp:cNvSpPr/>
      </dsp:nvSpPr>
      <dsp:spPr>
        <a:xfrm>
          <a:off x="523095" y="425771"/>
          <a:ext cx="1441902" cy="14419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584CB-8CB7-4DCC-B89C-74D0795FFEC3}">
      <dsp:nvSpPr>
        <dsp:cNvPr id="0" name=""/>
        <dsp:cNvSpPr/>
      </dsp:nvSpPr>
      <dsp:spPr>
        <a:xfrm>
          <a:off x="830385" y="733061"/>
          <a:ext cx="827321" cy="827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44346-CF03-4EDA-AE78-D37856B4C1AF}">
      <dsp:nvSpPr>
        <dsp:cNvPr id="0" name=""/>
        <dsp:cNvSpPr/>
      </dsp:nvSpPr>
      <dsp:spPr>
        <a:xfrm>
          <a:off x="62159" y="2316791"/>
          <a:ext cx="2363775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All permutations extrapolated would require 670,644,480 different forests to be evaluated.</a:t>
          </a:r>
          <a:endParaRPr lang="en-US" sz="1100" kern="1200"/>
        </a:p>
      </dsp:txBody>
      <dsp:txXfrm>
        <a:off x="62159" y="2316791"/>
        <a:ext cx="2363775" cy="787500"/>
      </dsp:txXfrm>
    </dsp:sp>
    <dsp:sp modelId="{2BB4ABB7-A786-4B57-A20C-FC9BF4DE0E4A}">
      <dsp:nvSpPr>
        <dsp:cNvPr id="0" name=""/>
        <dsp:cNvSpPr/>
      </dsp:nvSpPr>
      <dsp:spPr>
        <a:xfrm>
          <a:off x="3300530" y="425771"/>
          <a:ext cx="1441902" cy="14419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D1CFE-2612-46EA-BE0A-A638101DED44}">
      <dsp:nvSpPr>
        <dsp:cNvPr id="0" name=""/>
        <dsp:cNvSpPr/>
      </dsp:nvSpPr>
      <dsp:spPr>
        <a:xfrm>
          <a:off x="3607821" y="733061"/>
          <a:ext cx="827321" cy="827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01710-70F9-438A-969C-B07ACC9705EB}">
      <dsp:nvSpPr>
        <dsp:cNvPr id="0" name=""/>
        <dsp:cNvSpPr/>
      </dsp:nvSpPr>
      <dsp:spPr>
        <a:xfrm>
          <a:off x="2839594" y="2316791"/>
          <a:ext cx="2363775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15 different experiments incorporating 1244 different random forests to find the best performing random forest.</a:t>
          </a:r>
          <a:endParaRPr lang="en-US" sz="1100" kern="1200"/>
        </a:p>
      </dsp:txBody>
      <dsp:txXfrm>
        <a:off x="2839594" y="2316791"/>
        <a:ext cx="2363775" cy="787500"/>
      </dsp:txXfrm>
    </dsp:sp>
    <dsp:sp modelId="{79944723-79D8-46BF-8572-376E31E03E1D}">
      <dsp:nvSpPr>
        <dsp:cNvPr id="0" name=""/>
        <dsp:cNvSpPr/>
      </dsp:nvSpPr>
      <dsp:spPr>
        <a:xfrm>
          <a:off x="6077966" y="425771"/>
          <a:ext cx="1441902" cy="14419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95012-A742-468E-BA54-6F8F22FEDFA4}">
      <dsp:nvSpPr>
        <dsp:cNvPr id="0" name=""/>
        <dsp:cNvSpPr/>
      </dsp:nvSpPr>
      <dsp:spPr>
        <a:xfrm>
          <a:off x="6385257" y="733061"/>
          <a:ext cx="827321" cy="827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821F6-F4F3-41E1-B0E9-69FB79B37D9F}">
      <dsp:nvSpPr>
        <dsp:cNvPr id="0" name=""/>
        <dsp:cNvSpPr/>
      </dsp:nvSpPr>
      <dsp:spPr>
        <a:xfrm>
          <a:off x="5617030" y="2316791"/>
          <a:ext cx="2363775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Grid search across each parameter, combining them when necessary.</a:t>
          </a:r>
          <a:endParaRPr lang="en-US" sz="1100" kern="1200"/>
        </a:p>
      </dsp:txBody>
      <dsp:txXfrm>
        <a:off x="5617030" y="2316791"/>
        <a:ext cx="2363775" cy="787500"/>
      </dsp:txXfrm>
    </dsp:sp>
    <dsp:sp modelId="{BBD83D11-3A8A-4FD5-8B37-3DD18718A313}">
      <dsp:nvSpPr>
        <dsp:cNvPr id="0" name=""/>
        <dsp:cNvSpPr/>
      </dsp:nvSpPr>
      <dsp:spPr>
        <a:xfrm>
          <a:off x="8855402" y="425771"/>
          <a:ext cx="1441902" cy="14419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D35FD-E371-4F67-AD85-123589B904CA}">
      <dsp:nvSpPr>
        <dsp:cNvPr id="0" name=""/>
        <dsp:cNvSpPr/>
      </dsp:nvSpPr>
      <dsp:spPr>
        <a:xfrm>
          <a:off x="9162692" y="733061"/>
          <a:ext cx="827321" cy="827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78882-DD49-4B9F-93FB-911040A042BF}">
      <dsp:nvSpPr>
        <dsp:cNvPr id="0" name=""/>
        <dsp:cNvSpPr/>
      </dsp:nvSpPr>
      <dsp:spPr>
        <a:xfrm>
          <a:off x="8394465" y="2316791"/>
          <a:ext cx="2363775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Use the best performing settings in subsequent searches</a:t>
          </a:r>
          <a:endParaRPr lang="en-US" sz="1100" kern="1200"/>
        </a:p>
      </dsp:txBody>
      <dsp:txXfrm>
        <a:off x="8394465" y="2316791"/>
        <a:ext cx="2363775" cy="78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B5722-4C55-4138-AE09-00064A4411F4}">
      <dsp:nvSpPr>
        <dsp:cNvPr id="0" name=""/>
        <dsp:cNvSpPr/>
      </dsp:nvSpPr>
      <dsp:spPr>
        <a:xfrm>
          <a:off x="916987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013D7-8329-47F3-A27D-027C0795CA0F}">
      <dsp:nvSpPr>
        <dsp:cNvPr id="0" name=""/>
        <dsp:cNvSpPr/>
      </dsp:nvSpPr>
      <dsp:spPr>
        <a:xfrm>
          <a:off x="34392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Up sampling</a:t>
          </a:r>
          <a:endParaRPr lang="en-US" sz="3300" kern="1200" dirty="0"/>
        </a:p>
      </dsp:txBody>
      <dsp:txXfrm>
        <a:off x="34392" y="2318170"/>
        <a:ext cx="3209437" cy="720000"/>
      </dsp:txXfrm>
    </dsp:sp>
    <dsp:sp modelId="{5E8A0C7B-BD3D-4B6D-A6DC-3D1E12A82A59}">
      <dsp:nvSpPr>
        <dsp:cNvPr id="0" name=""/>
        <dsp:cNvSpPr/>
      </dsp:nvSpPr>
      <dsp:spPr>
        <a:xfrm>
          <a:off x="4688076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D93EA-95B8-4B41-9041-EA91F57A0508}">
      <dsp:nvSpPr>
        <dsp:cNvPr id="0" name=""/>
        <dsp:cNvSpPr/>
      </dsp:nvSpPr>
      <dsp:spPr>
        <a:xfrm>
          <a:off x="3805481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Down Sampling</a:t>
          </a:r>
          <a:endParaRPr lang="en-US" sz="3300" kern="1200" dirty="0"/>
        </a:p>
      </dsp:txBody>
      <dsp:txXfrm>
        <a:off x="3805481" y="2318170"/>
        <a:ext cx="3209437" cy="720000"/>
      </dsp:txXfrm>
    </dsp:sp>
    <dsp:sp modelId="{B331EA09-B7FB-4BF6-B2DC-59DFA76941F0}">
      <dsp:nvSpPr>
        <dsp:cNvPr id="0" name=""/>
        <dsp:cNvSpPr/>
      </dsp:nvSpPr>
      <dsp:spPr>
        <a:xfrm>
          <a:off x="8459165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CB5B3-0C2C-464E-A107-A4AEC1ECF07D}">
      <dsp:nvSpPr>
        <dsp:cNvPr id="0" name=""/>
        <dsp:cNvSpPr/>
      </dsp:nvSpPr>
      <dsp:spPr>
        <a:xfrm>
          <a:off x="7576570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Smote</a:t>
          </a:r>
          <a:endParaRPr lang="en-US" sz="3300" kern="1200"/>
        </a:p>
      </dsp:txBody>
      <dsp:txXfrm>
        <a:off x="7576570" y="2318170"/>
        <a:ext cx="320943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k.linkedin.com/in/jon-fisher-70b591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dmu.academia.edu/JamesBielb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43278-CFEB-4B96-8334-75D1964C7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br>
              <a:rPr lang="en-US" sz="2300" dirty="0"/>
            </a:b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/>
              <a:t>Searching Pulsar candidates with machine learning</a:t>
            </a:r>
            <a:br>
              <a:rPr lang="en-GB" sz="2300" dirty="0"/>
            </a:br>
            <a:br>
              <a:rPr lang="en-GB" sz="2300" dirty="0"/>
            </a:br>
            <a:endParaRPr lang="en-GB" sz="2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6827-7D61-4546-8BCA-1D497331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GB" dirty="0"/>
              <a:t>James Bielby</a:t>
            </a:r>
          </a:p>
          <a:p>
            <a:pPr algn="r"/>
            <a:r>
              <a:rPr lang="en-GB" dirty="0"/>
              <a:t>Jonathan Fisher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02529-69ED-45CB-8FCB-D554BD8C0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8" r="34573" b="1"/>
          <a:stretch/>
        </p:blipFill>
        <p:spPr>
          <a:xfrm>
            <a:off x="5648449" y="941122"/>
            <a:ext cx="4974345" cy="5115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9EC34-9BBA-4BE0-9BFB-98935864B5EB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963967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5A01-EDB8-4FE9-9340-82220283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Whats</a:t>
            </a:r>
            <a:r>
              <a:rPr lang="en-GB" dirty="0"/>
              <a:t> In the dataset?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A75EE-C7F2-428E-AA50-CF7ED6ECF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45" y="2483961"/>
            <a:ext cx="6229350" cy="3505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C61AB-65E6-4A45-8041-6A41B86C80D0}"/>
              </a:ext>
            </a:extLst>
          </p:cNvPr>
          <p:cNvSpPr txBox="1"/>
          <p:nvPr/>
        </p:nvSpPr>
        <p:spPr>
          <a:xfrm>
            <a:off x="7269480" y="2296160"/>
            <a:ext cx="376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Integrated profile</a:t>
            </a:r>
          </a:p>
          <a:p>
            <a:r>
              <a:rPr lang="en-GB" dirty="0"/>
              <a:t>	Mean</a:t>
            </a:r>
          </a:p>
          <a:p>
            <a:r>
              <a:rPr lang="en-GB" dirty="0"/>
              <a:t>	Standard deviation</a:t>
            </a:r>
          </a:p>
          <a:p>
            <a:r>
              <a:rPr lang="en-GB" dirty="0"/>
              <a:t>	Excess kurtosis</a:t>
            </a:r>
          </a:p>
          <a:p>
            <a:r>
              <a:rPr lang="en-GB" dirty="0"/>
              <a:t>	Skewness</a:t>
            </a:r>
          </a:p>
          <a:p>
            <a:endParaRPr lang="en-GB" dirty="0"/>
          </a:p>
          <a:p>
            <a:r>
              <a:rPr lang="en-GB" dirty="0"/>
              <a:t>DM-SNR Curve</a:t>
            </a:r>
          </a:p>
          <a:p>
            <a:r>
              <a:rPr lang="en-GB" dirty="0"/>
              <a:t>	Mean</a:t>
            </a:r>
          </a:p>
          <a:p>
            <a:r>
              <a:rPr lang="en-GB" dirty="0"/>
              <a:t>	Standard deviation</a:t>
            </a:r>
          </a:p>
          <a:p>
            <a:r>
              <a:rPr lang="en-GB" dirty="0"/>
              <a:t>	Excess kurtosis</a:t>
            </a:r>
          </a:p>
          <a:p>
            <a:r>
              <a:rPr lang="en-GB" dirty="0"/>
              <a:t>	Skewness</a:t>
            </a:r>
          </a:p>
          <a:p>
            <a:endParaRPr lang="en-GB" dirty="0"/>
          </a:p>
          <a:p>
            <a:r>
              <a:rPr lang="en-GB" dirty="0"/>
              <a:t>17,898 candidates in total of which 1639 are classified as Pulsar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91197-77F0-467A-AEDE-A62A7BE28115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56352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2B6B1FE-6B01-4FC2-BCF5-012C5239C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B69754F-41F0-4EE1-98C6-2FDDD9538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AE9D1-78AA-4A65-B3AA-1F2DB1E8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>
            <a:normAutofit/>
          </a:bodyPr>
          <a:lstStyle/>
          <a:p>
            <a:r>
              <a:rPr lang="en-GB" sz="3100"/>
              <a:t>Our ML approaches to HTRU2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FBF2-EEAE-464A-8A8F-7F89E1C3E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en-GB" sz="1500"/>
              <a:t>Collaboration tools</a:t>
            </a:r>
          </a:p>
          <a:p>
            <a:pPr lvl="1"/>
            <a:r>
              <a:rPr lang="en-GB" sz="1500"/>
              <a:t>One Drive</a:t>
            </a:r>
          </a:p>
          <a:p>
            <a:pPr lvl="1"/>
            <a:r>
              <a:rPr lang="en-GB" sz="1500"/>
              <a:t>Skype</a:t>
            </a:r>
          </a:p>
          <a:p>
            <a:pPr lvl="1"/>
            <a:r>
              <a:rPr lang="en-GB" sz="1500"/>
              <a:t>Microsoft teams</a:t>
            </a:r>
          </a:p>
          <a:p>
            <a:pPr lvl="1"/>
            <a:r>
              <a:rPr lang="en-GB" sz="1500"/>
              <a:t>Whatsapp and email</a:t>
            </a:r>
          </a:p>
          <a:p>
            <a:endParaRPr lang="en-GB" sz="1500"/>
          </a:p>
          <a:p>
            <a:r>
              <a:rPr lang="en-GB" sz="1500"/>
              <a:t>ANN – James Bielby</a:t>
            </a:r>
          </a:p>
          <a:p>
            <a:pPr marL="457200" lvl="1" indent="0">
              <a:buNone/>
            </a:pPr>
            <a:r>
              <a:rPr lang="en-GB" sz="1500"/>
              <a:t>Matlab</a:t>
            </a:r>
          </a:p>
          <a:p>
            <a:pPr marL="457200" lvl="1" indent="0">
              <a:buNone/>
            </a:pPr>
            <a:r>
              <a:rPr lang="en-GB" sz="1500"/>
              <a:t>Rapid Miner</a:t>
            </a:r>
          </a:p>
          <a:p>
            <a:pPr marL="457200" lvl="1" indent="0">
              <a:buNone/>
            </a:pPr>
            <a:endParaRPr lang="en-GB" sz="1500"/>
          </a:p>
          <a:p>
            <a:r>
              <a:rPr lang="en-GB" sz="1500"/>
              <a:t>Random Forest – J Fisher</a:t>
            </a:r>
          </a:p>
          <a:p>
            <a:pPr lvl="1"/>
            <a:r>
              <a:rPr lang="en-GB" sz="1500"/>
              <a:t>Rapid Miner</a:t>
            </a:r>
          </a:p>
          <a:p>
            <a:pPr lvl="1"/>
            <a:r>
              <a:rPr lang="en-GB" sz="1500"/>
              <a:t>R</a:t>
            </a:r>
          </a:p>
          <a:p>
            <a:pPr marL="457200" lvl="1" indent="0">
              <a:buNone/>
            </a:pPr>
            <a:endParaRPr lang="en-GB" sz="1500"/>
          </a:p>
          <a:p>
            <a:endParaRPr lang="en-GB" sz="1500"/>
          </a:p>
          <a:p>
            <a:endParaRPr lang="en-GB" sz="1500"/>
          </a:p>
        </p:txBody>
      </p:sp>
      <p:sp>
        <p:nvSpPr>
          <p:cNvPr id="81" name="Rounded Rectangle 29">
            <a:extLst>
              <a:ext uri="{FF2B5EF4-FFF2-40B4-BE49-F238E27FC236}">
                <a16:creationId xmlns:a16="http://schemas.microsoft.com/office/drawing/2014/main" id="{C02E8FC7-9C8C-45D3-B2E0-E76BB859E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065" y="1127125"/>
            <a:ext cx="5381135" cy="4987926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feed forward neural network">
            <a:extLst>
              <a:ext uri="{FF2B5EF4-FFF2-40B4-BE49-F238E27FC236}">
                <a16:creationId xmlns:a16="http://schemas.microsoft.com/office/drawing/2014/main" id="{9E979DD4-EC5D-4A7F-BC76-EAB7146E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4523" y="1702363"/>
            <a:ext cx="1874818" cy="21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ound Single Corner Rectangle 35">
            <a:extLst>
              <a:ext uri="{FF2B5EF4-FFF2-40B4-BE49-F238E27FC236}">
                <a16:creationId xmlns:a16="http://schemas.microsoft.com/office/drawing/2014/main" id="{F80CFC61-D49F-4C18-8984-2F7A8E01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06240" y="1673848"/>
            <a:ext cx="2451386" cy="2227874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 result for perceptron axis">
            <a:extLst>
              <a:ext uri="{FF2B5EF4-FFF2-40B4-BE49-F238E27FC236}">
                <a16:creationId xmlns:a16="http://schemas.microsoft.com/office/drawing/2014/main" id="{38D45495-8345-4CBC-89AD-32F2F8F524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4221" y="1702363"/>
            <a:ext cx="1754327" cy="1228029"/>
          </a:xfrm>
          <a:prstGeom prst="rect">
            <a:avLst/>
          </a:prstGeom>
          <a:noFill/>
        </p:spPr>
      </p:pic>
      <p:sp>
        <p:nvSpPr>
          <p:cNvPr id="85" name="Round Single Corner Rectangle 55">
            <a:extLst>
              <a:ext uri="{FF2B5EF4-FFF2-40B4-BE49-F238E27FC236}">
                <a16:creationId xmlns:a16="http://schemas.microsoft.com/office/drawing/2014/main" id="{E3F050CD-47CE-475B-895F-9AFDA1B45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40519" y="1200156"/>
            <a:ext cx="1521731" cy="2232443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decision tree">
            <a:extLst>
              <a:ext uri="{FF2B5EF4-FFF2-40B4-BE49-F238E27FC236}">
                <a16:creationId xmlns:a16="http://schemas.microsoft.com/office/drawing/2014/main" id="{7EED0F18-D415-4027-8573-E12573F1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574" y="4319440"/>
            <a:ext cx="1949285" cy="11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ound Single Corner Rectangle 33">
            <a:extLst>
              <a:ext uri="{FF2B5EF4-FFF2-40B4-BE49-F238E27FC236}">
                <a16:creationId xmlns:a16="http://schemas.microsoft.com/office/drawing/2014/main" id="{1873C5AC-8DD3-477A-89AA-365B7AEA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6873351" y="3802998"/>
            <a:ext cx="1521731" cy="2232443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random forest">
            <a:extLst>
              <a:ext uri="{FF2B5EF4-FFF2-40B4-BE49-F238E27FC236}">
                <a16:creationId xmlns:a16="http://schemas.microsoft.com/office/drawing/2014/main" id="{4D14C73E-EDA7-4FB5-B907-5AC48882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4458" y="3695643"/>
            <a:ext cx="1949285" cy="15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ound Single Corner Rectangle 56">
            <a:extLst>
              <a:ext uri="{FF2B5EF4-FFF2-40B4-BE49-F238E27FC236}">
                <a16:creationId xmlns:a16="http://schemas.microsoft.com/office/drawing/2014/main" id="{3A09FE69-EE44-43FC-98AB-E534FF68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8773408" y="3335850"/>
            <a:ext cx="2451386" cy="2227874"/>
          </a:xfrm>
          <a:prstGeom prst="round1Rect">
            <a:avLst>
              <a:gd name="adj" fmla="val 2864"/>
            </a:avLst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A9DF5-01FD-4229-9B92-A53E2512C62D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287390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801C-8703-4B2F-8501-FC167008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and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69E-D840-46FE-A4B7-02B967D37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selection</a:t>
            </a:r>
          </a:p>
          <a:p>
            <a:pPr lvl="1"/>
            <a:r>
              <a:rPr lang="en-US" dirty="0"/>
              <a:t>SPIN</a:t>
            </a:r>
          </a:p>
          <a:p>
            <a:pPr lvl="1"/>
            <a:r>
              <a:rPr lang="en-US" dirty="0"/>
              <a:t>PEACE </a:t>
            </a:r>
          </a:p>
          <a:p>
            <a:r>
              <a:rPr lang="en-US" dirty="0"/>
              <a:t>candidate validation. </a:t>
            </a:r>
            <a:endParaRPr lang="en-GB" dirty="0"/>
          </a:p>
          <a:p>
            <a:r>
              <a:rPr lang="en-GB" dirty="0"/>
              <a:t>“Why Pulsars are hard to find” </a:t>
            </a:r>
          </a:p>
          <a:p>
            <a:r>
              <a:rPr lang="en-GB" dirty="0"/>
              <a:t>Other uses of the dataset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40553-40D3-4937-A57C-8747C3C340C4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346936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AA239-D1E8-4401-873D-BFE75C22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anchor="b">
            <a:normAutofit/>
          </a:bodyPr>
          <a:lstStyle/>
          <a:p>
            <a:pPr algn="l"/>
            <a:r>
              <a:rPr lang="en-GB" sz="3200"/>
              <a:t>Perceptron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EE2C-2468-4C3D-98E4-500F755DB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124395" cy="3854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600" dirty="0"/>
              <a:t>Binary Classification only. </a:t>
            </a:r>
          </a:p>
          <a:p>
            <a:pPr lvl="1"/>
            <a:r>
              <a:rPr lang="en-GB" sz="1400" dirty="0"/>
              <a:t>Candidate is a pulsar</a:t>
            </a:r>
          </a:p>
          <a:p>
            <a:pPr lvl="1"/>
            <a:r>
              <a:rPr lang="en-GB" sz="1400" dirty="0"/>
              <a:t>Candidate is not a pulsar 	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A Perceptron network projects a hyperplane onto a dataset to find a line of separability.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If a problem is not separable where does this line fit?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Inseparable data can be transformed to a separable problem by the introduction of more data. This will increase the dimensionality of the problem.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2054" name="Picture 6" descr="Image result for linearly separable data">
            <a:extLst>
              <a:ext uri="{FF2B5EF4-FFF2-40B4-BE49-F238E27FC236}">
                <a16:creationId xmlns:a16="http://schemas.microsoft.com/office/drawing/2014/main" id="{6ABB9109-71A8-4FF9-BF0D-AEF8912D1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6" b="-3"/>
          <a:stretch/>
        </p:blipFill>
        <p:spPr bwMode="auto">
          <a:xfrm>
            <a:off x="5349607" y="746125"/>
            <a:ext cx="3314451" cy="33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linearly separable data">
            <a:extLst>
              <a:ext uri="{FF2B5EF4-FFF2-40B4-BE49-F238E27FC236}">
                <a16:creationId xmlns:a16="http://schemas.microsoft.com/office/drawing/2014/main" id="{E57D6D49-EB15-496E-8AF6-5865A8647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r="21984" b="-2"/>
          <a:stretch/>
        </p:blipFill>
        <p:spPr bwMode="auto">
          <a:xfrm>
            <a:off x="8810817" y="2822889"/>
            <a:ext cx="2695383" cy="35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D5F1EF-1473-44A4-A6FD-84AAB1095F35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182057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C667-1575-428D-B2E0-3CA19EAE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A34C-0D0F-4A8A-8500-BBD929CD7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29" y="2208007"/>
            <a:ext cx="4223084" cy="402412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During the development it became clear that some variables showed significantly higher levels of separability over others.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F1E25-EE91-46AB-B4CD-1A602395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53" y="1887353"/>
            <a:ext cx="5392747" cy="4044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895DC8-DE18-4C3B-BD65-9E1D935C2783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19282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66819-4121-4971-BCD0-4DE92326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GB" sz="3200"/>
              <a:t>Feed Forward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1A900-F942-4D93-96E6-07698D23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GB" sz="1600"/>
              <a:t>8 input nodes</a:t>
            </a:r>
          </a:p>
          <a:p>
            <a:r>
              <a:rPr lang="en-GB" sz="1600"/>
              <a:t>Data type may implicate the number of hidden neurons.</a:t>
            </a:r>
          </a:p>
          <a:p>
            <a:r>
              <a:rPr lang="en-GB" sz="1600"/>
              <a:t>Each neuron carries an activation</a:t>
            </a:r>
          </a:p>
          <a:p>
            <a:r>
              <a:rPr lang="en-GB" sz="1600"/>
              <a:t>Neurons with specific activation cause patterns to emerge in the hidden layers.</a:t>
            </a:r>
          </a:p>
          <a:p>
            <a:r>
              <a:rPr lang="en-GB" sz="1600"/>
              <a:t>Patterns cause specific outcomes</a:t>
            </a:r>
          </a:p>
        </p:txBody>
      </p:sp>
      <p:pic>
        <p:nvPicPr>
          <p:cNvPr id="3076" name="Picture 4" descr="Image result for feed forward neural network binary classification">
            <a:extLst>
              <a:ext uri="{FF2B5EF4-FFF2-40B4-BE49-F238E27FC236}">
                <a16:creationId xmlns:a16="http://schemas.microsoft.com/office/drawing/2014/main" id="{6A9E43FF-EF91-4C41-B675-6F086D8C3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699" y="1342684"/>
            <a:ext cx="6533501" cy="42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C2EF3-59A4-4F72-A25E-4E85EED12896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22308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9E31-E30F-4064-B639-745934CC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Topology 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BD00-FECA-423A-8532-59604F297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3994"/>
            <a:ext cx="5271655" cy="40241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Feed Forward</a:t>
            </a:r>
          </a:p>
          <a:p>
            <a:pPr marL="0" indent="0" algn="ctr">
              <a:buNone/>
            </a:pPr>
            <a:r>
              <a:rPr lang="en-GB" dirty="0"/>
              <a:t>No limit to output</a:t>
            </a:r>
          </a:p>
          <a:p>
            <a:pPr marL="0" indent="0" algn="ctr">
              <a:buNone/>
            </a:pPr>
            <a:r>
              <a:rPr lang="en-GB" dirty="0"/>
              <a:t>More iterations</a:t>
            </a:r>
          </a:p>
          <a:p>
            <a:pPr marL="0" indent="0" algn="ctr">
              <a:buNone/>
            </a:pPr>
            <a:r>
              <a:rPr lang="en-GB" dirty="0"/>
              <a:t>Iterations take less time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Output decided by the neurons and their specific Activation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FFNN are more suitable for patternicity problems such as image recognition.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963727-2AB6-4111-8A13-6D4A3C12E525}"/>
              </a:ext>
            </a:extLst>
          </p:cNvPr>
          <p:cNvSpPr txBox="1">
            <a:spLocks/>
          </p:cNvSpPr>
          <p:nvPr/>
        </p:nvSpPr>
        <p:spPr>
          <a:xfrm>
            <a:off x="824345" y="2273994"/>
            <a:ext cx="5271655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Perceptron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Binary Output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Needs fewer iterations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Iterations take longer to calculate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Output decided by where the data lies relative to the hyperplane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Perceptron’s are more suitable for simple data separation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F69459-FC58-43DC-86F4-245A86952C84}"/>
              </a:ext>
            </a:extLst>
          </p:cNvPr>
          <p:cNvCxnSpPr/>
          <p:nvPr/>
        </p:nvCxnSpPr>
        <p:spPr>
          <a:xfrm>
            <a:off x="6096000" y="2173884"/>
            <a:ext cx="0" cy="4142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BD054A-B3E7-4BE7-AE89-277E3372D7FF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248037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0100-09AD-4468-8DDB-AEB0A0E6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6" y="764373"/>
            <a:ext cx="10376304" cy="1293028"/>
          </a:xfrm>
        </p:spPr>
        <p:txBody>
          <a:bodyPr/>
          <a:lstStyle/>
          <a:p>
            <a:r>
              <a:rPr lang="en-GB" dirty="0"/>
              <a:t>Perceptron - Setting up the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5F5D0C-ADFA-4290-9007-1B5ED97A199D}"/>
              </a:ext>
            </a:extLst>
          </p:cNvPr>
          <p:cNvSpPr txBox="1">
            <a:spLocks/>
          </p:cNvSpPr>
          <p:nvPr/>
        </p:nvSpPr>
        <p:spPr>
          <a:xfrm>
            <a:off x="824345" y="2273994"/>
            <a:ext cx="5271655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 perceptron network carries very few settings. </a:t>
            </a:r>
          </a:p>
          <a:p>
            <a:r>
              <a:rPr lang="en-GB" dirty="0"/>
              <a:t>Number of iterations</a:t>
            </a:r>
          </a:p>
          <a:p>
            <a:r>
              <a:rPr lang="en-GB" dirty="0"/>
              <a:t>Training and validation split</a:t>
            </a:r>
          </a:p>
          <a:p>
            <a:r>
              <a:rPr lang="en-GB" dirty="0"/>
              <a:t>Data split method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C95203-80A1-4CE7-B168-1162511710B5}"/>
              </a:ext>
            </a:extLst>
          </p:cNvPr>
          <p:cNvSpPr txBox="1">
            <a:spLocks/>
          </p:cNvSpPr>
          <p:nvPr/>
        </p:nvSpPr>
        <p:spPr>
          <a:xfrm>
            <a:off x="6318048" y="3429000"/>
            <a:ext cx="5271655" cy="284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Limited to 10 iterations, after first iteration there is little improvement per additional run. </a:t>
            </a:r>
          </a:p>
          <a:p>
            <a:pPr marL="0" indent="0">
              <a:buNone/>
            </a:pPr>
            <a:r>
              <a:rPr lang="en-GB" dirty="0"/>
              <a:t>A perceptron Network will continue to train until the maximum number of iterations has been met or a linearly separable plane has been found.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23A63-5C8E-4DE6-AE8B-7A9AF33FBED3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175756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0100-09AD-4468-8DDB-AEB0A0E6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6" y="764373"/>
            <a:ext cx="10376304" cy="1293028"/>
          </a:xfrm>
        </p:spPr>
        <p:txBody>
          <a:bodyPr/>
          <a:lstStyle/>
          <a:p>
            <a:r>
              <a:rPr lang="en-GB" dirty="0"/>
              <a:t>FFNN - Setting up the network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C95203-80A1-4CE7-B168-1162511710B5}"/>
              </a:ext>
            </a:extLst>
          </p:cNvPr>
          <p:cNvSpPr txBox="1">
            <a:spLocks/>
          </p:cNvSpPr>
          <p:nvPr/>
        </p:nvSpPr>
        <p:spPr>
          <a:xfrm>
            <a:off x="6096000" y="2015174"/>
            <a:ext cx="5271655" cy="343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Limited to 100 iterations, although will often stop once an optimum has been reached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90% of the data holds the classification “0” so the split needs to be a high percentage.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If 60/40 with a random selection all training data could be “0” which will result in no classification of “1”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4FF18-0118-4902-90B7-57A596FEE68A}"/>
              </a:ext>
            </a:extLst>
          </p:cNvPr>
          <p:cNvSpPr txBox="1"/>
          <p:nvPr/>
        </p:nvSpPr>
        <p:spPr>
          <a:xfrm>
            <a:off x="602297" y="3622655"/>
            <a:ext cx="48806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set up a FF neural network there are a couple more settings that need defining;</a:t>
            </a:r>
          </a:p>
          <a:p>
            <a:r>
              <a:rPr lang="en-GB" dirty="0"/>
              <a:t> the most important of which is number of hidden layers and number of neurons in these layers.</a:t>
            </a:r>
          </a:p>
          <a:p>
            <a:endParaRPr lang="en-GB" dirty="0"/>
          </a:p>
          <a:p>
            <a:r>
              <a:rPr lang="en-GB" b="1" dirty="0"/>
              <a:t>RULE OF THUMB</a:t>
            </a:r>
          </a:p>
          <a:p>
            <a:r>
              <a:rPr lang="en-GB" dirty="0"/>
              <a:t>The number of neurons per hidden layer must typically lay between the number of inputs (8) and the number of outputs (1)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97216-C7E7-45F2-8739-AACA2850DB39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49494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E970-A2AD-41AA-867C-87ED3D1D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FC51E2-806A-446A-BB83-FE8EFF9B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3994"/>
            <a:ext cx="5271655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Feed Forward</a:t>
            </a:r>
          </a:p>
          <a:p>
            <a:pPr marL="0" indent="0" algn="ctr">
              <a:buNone/>
            </a:pPr>
            <a:r>
              <a:rPr lang="en-GB" dirty="0"/>
              <a:t>98.0389% Correct Classification </a:t>
            </a:r>
          </a:p>
          <a:p>
            <a:pPr marL="0" indent="0" algn="ctr">
              <a:buNone/>
            </a:pPr>
            <a:r>
              <a:rPr lang="en-GB" dirty="0"/>
              <a:t>   84.6% correct classification of “1”</a:t>
            </a:r>
          </a:p>
          <a:p>
            <a:pPr marL="0" indent="0" algn="ctr">
              <a:buNone/>
            </a:pPr>
            <a:r>
              <a:rPr lang="en-GB" dirty="0"/>
              <a:t>Iterations; 88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Total Time to run; 4.526</a:t>
            </a:r>
            <a:r>
              <a:rPr lang="en-GB" sz="1600" dirty="0"/>
              <a:t>sec</a:t>
            </a:r>
            <a:endParaRPr lang="en-GB" dirty="0"/>
          </a:p>
          <a:p>
            <a:pPr marL="0" indent="0" algn="ctr">
              <a:buNone/>
            </a:pPr>
            <a:r>
              <a:rPr lang="en-GB" dirty="0" err="1"/>
              <a:t>Avg</a:t>
            </a:r>
            <a:r>
              <a:rPr lang="en-GB" dirty="0"/>
              <a:t> Time per iteration; 0.0509</a:t>
            </a:r>
            <a:r>
              <a:rPr lang="en-GB" sz="2000" dirty="0"/>
              <a:t>sec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618FA9-4595-4A74-A971-D629809FBC32}"/>
              </a:ext>
            </a:extLst>
          </p:cNvPr>
          <p:cNvSpPr txBox="1">
            <a:spLocks/>
          </p:cNvSpPr>
          <p:nvPr/>
        </p:nvSpPr>
        <p:spPr>
          <a:xfrm>
            <a:off x="824345" y="2273994"/>
            <a:ext cx="5271655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Perceptron</a:t>
            </a:r>
          </a:p>
          <a:p>
            <a:pPr marL="0" indent="0" algn="ctr">
              <a:buNone/>
            </a:pPr>
            <a:r>
              <a:rPr lang="en-GB" dirty="0"/>
              <a:t>96.4633% Correct Classification </a:t>
            </a:r>
          </a:p>
          <a:p>
            <a:pPr marL="0" indent="0" algn="ctr">
              <a:buNone/>
            </a:pPr>
            <a:r>
              <a:rPr lang="en-GB" dirty="0"/>
              <a:t>   62.6% correct classification of “1”</a:t>
            </a:r>
          </a:p>
          <a:p>
            <a:pPr marL="0" indent="0" algn="ctr">
              <a:buNone/>
            </a:pPr>
            <a:r>
              <a:rPr lang="en-GB" dirty="0"/>
              <a:t>Iterations; 10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Total Time to run; 64.356</a:t>
            </a:r>
            <a:r>
              <a:rPr lang="en-GB" sz="1200" dirty="0"/>
              <a:t>sec</a:t>
            </a:r>
            <a:endParaRPr lang="en-GB" dirty="0"/>
          </a:p>
          <a:p>
            <a:pPr marL="0" indent="0" algn="ctr">
              <a:buNone/>
            </a:pPr>
            <a:r>
              <a:rPr lang="en-GB" dirty="0" err="1"/>
              <a:t>Avg</a:t>
            </a:r>
            <a:r>
              <a:rPr lang="en-GB" dirty="0"/>
              <a:t> Time per iteration; 5.8505</a:t>
            </a:r>
            <a:r>
              <a:rPr lang="en-GB" sz="1600" dirty="0"/>
              <a:t>sec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43D725-298B-4491-8085-D24E2472DFF7}"/>
              </a:ext>
            </a:extLst>
          </p:cNvPr>
          <p:cNvCxnSpPr/>
          <p:nvPr/>
        </p:nvCxnSpPr>
        <p:spPr>
          <a:xfrm>
            <a:off x="6096000" y="2173884"/>
            <a:ext cx="0" cy="4142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5DF67E-B505-46BE-8073-70615EC27B9B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375310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6A50-4C76-4501-85AF-5F27E508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D8F6B-0AE5-42C5-97E7-862FEA3738F3}"/>
              </a:ext>
            </a:extLst>
          </p:cNvPr>
          <p:cNvSpPr txBox="1"/>
          <p:nvPr/>
        </p:nvSpPr>
        <p:spPr>
          <a:xfrm>
            <a:off x="1613263" y="4349660"/>
            <a:ext cx="29179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Jon Fisher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Bsc</a:t>
            </a:r>
            <a:r>
              <a:rPr lang="en-GB" sz="1200" dirty="0"/>
              <a:t> Management and Marketing</a:t>
            </a:r>
          </a:p>
          <a:p>
            <a:pPr algn="ctr"/>
            <a:r>
              <a:rPr lang="en-GB" sz="1200" dirty="0"/>
              <a:t>UMIST, Manchester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Studying;</a:t>
            </a:r>
          </a:p>
          <a:p>
            <a:pPr algn="ctr"/>
            <a:r>
              <a:rPr lang="en-GB" sz="1200" dirty="0"/>
              <a:t>Intelligent Systems and Robotics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>
                <a:hlinkClick r:id="rId2"/>
              </a:rPr>
              <a:t>https://uk.linkedin.com/in/jon-fisher-70b5917</a:t>
            </a:r>
            <a:endParaRPr lang="en-GB" sz="1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882445-9E50-471D-A9BC-BC362CB4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15272" y="2130009"/>
            <a:ext cx="179599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7D72F-5E6B-4598-849F-183551385D61}"/>
              </a:ext>
            </a:extLst>
          </p:cNvPr>
          <p:cNvSpPr txBox="1"/>
          <p:nvPr/>
        </p:nvSpPr>
        <p:spPr>
          <a:xfrm>
            <a:off x="7154285" y="4349660"/>
            <a:ext cx="29179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James Bielby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Bsc</a:t>
            </a:r>
            <a:r>
              <a:rPr lang="en-GB" sz="1200" dirty="0"/>
              <a:t> Intelligent Systems</a:t>
            </a:r>
          </a:p>
          <a:p>
            <a:pPr algn="ctr"/>
            <a:r>
              <a:rPr lang="en-GB" sz="1200" dirty="0"/>
              <a:t>De Montfort University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Studying;</a:t>
            </a:r>
          </a:p>
          <a:p>
            <a:pPr algn="ctr"/>
            <a:r>
              <a:rPr lang="en-GB" sz="1200" dirty="0"/>
              <a:t>Intelligent Systems and Robotics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>
                <a:hlinkClick r:id="rId4"/>
              </a:rPr>
              <a:t>https://dmu.academia.edu/JamesBielby</a:t>
            </a:r>
            <a:endParaRPr lang="en-GB" sz="1200" dirty="0"/>
          </a:p>
          <a:p>
            <a:pPr algn="ctr"/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8BCED-BD25-4A3B-8BDA-3BC09258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301" y="2130009"/>
            <a:ext cx="1898382" cy="1904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4B257-88C9-4E03-A17D-FC73E24D7702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JF/JB</a:t>
            </a:r>
          </a:p>
        </p:txBody>
      </p:sp>
    </p:spTree>
    <p:extLst>
      <p:ext uri="{BB962C8B-B14F-4D97-AF65-F5344CB8AC3E}">
        <p14:creationId xmlns:p14="http://schemas.microsoft.com/office/powerpoint/2010/main" val="152126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B8C693-2936-47A2-9AC2-0EFB0B1D683A}"/>
              </a:ext>
            </a:extLst>
          </p:cNvPr>
          <p:cNvSpPr txBox="1">
            <a:spLocks/>
          </p:cNvSpPr>
          <p:nvPr/>
        </p:nvSpPr>
        <p:spPr>
          <a:xfrm>
            <a:off x="824345" y="2273994"/>
            <a:ext cx="5271655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Perceptron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A0E21A-C5E3-490E-8FE1-AAE6933AB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3994"/>
            <a:ext cx="5271655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Feed Forward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FDCE0-7180-4F24-B147-1BE72A7E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3499E-4F57-4B40-8DAA-71FE24B1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9" y="2847627"/>
            <a:ext cx="2790825" cy="3057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0FB26-E4FF-49EA-8BF8-CDA39AB3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414" y="2776343"/>
            <a:ext cx="2781300" cy="30194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B61B03-4C97-4DCA-8F11-967C64E34A26}"/>
              </a:ext>
            </a:extLst>
          </p:cNvPr>
          <p:cNvCxnSpPr/>
          <p:nvPr/>
        </p:nvCxnSpPr>
        <p:spPr>
          <a:xfrm>
            <a:off x="6096000" y="2173884"/>
            <a:ext cx="0" cy="4142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85B279-09DE-4CA8-9BED-2C298B40A497}"/>
              </a:ext>
            </a:extLst>
          </p:cNvPr>
          <p:cNvSpPr/>
          <p:nvPr/>
        </p:nvSpPr>
        <p:spPr>
          <a:xfrm>
            <a:off x="9252147" y="4516170"/>
            <a:ext cx="759660" cy="7743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18FEF4-1708-46AF-AC15-79188AAD6027}"/>
              </a:ext>
            </a:extLst>
          </p:cNvPr>
          <p:cNvSpPr/>
          <p:nvPr/>
        </p:nvSpPr>
        <p:spPr>
          <a:xfrm>
            <a:off x="3953093" y="4587031"/>
            <a:ext cx="759660" cy="774325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34E00E-473D-459E-A3E3-4D74E24CC313}"/>
              </a:ext>
            </a:extLst>
          </p:cNvPr>
          <p:cNvSpPr/>
          <p:nvPr/>
        </p:nvSpPr>
        <p:spPr>
          <a:xfrm>
            <a:off x="8492486" y="4497657"/>
            <a:ext cx="759660" cy="774325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BBBF59F-5728-403C-8504-1AC5775C5DD9}"/>
              </a:ext>
            </a:extLst>
          </p:cNvPr>
          <p:cNvSpPr/>
          <p:nvPr/>
        </p:nvSpPr>
        <p:spPr>
          <a:xfrm>
            <a:off x="3203103" y="4596287"/>
            <a:ext cx="759660" cy="774325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404EA-24AA-44CC-819D-7525C5BB171C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246613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6742-E766-4740-A139-DF019235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these results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B7F6-16A4-4FD2-ABA9-317C06A4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Perceptron's are less accurate for larger datasets (more chance for inseparability)</a:t>
            </a:r>
          </a:p>
          <a:p>
            <a:r>
              <a:rPr lang="en-GB" dirty="0"/>
              <a:t>Perceptron’s take more time per iteration, although they need less iterations to reach their peak accuracy. </a:t>
            </a:r>
          </a:p>
          <a:p>
            <a:r>
              <a:rPr lang="en-GB" dirty="0"/>
              <a:t>Feed Forward Outperformed perceptron's in all but one metric. Time to develop.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time to develop a competent FF neural network was massively different to the development time of a perceptron network. The perceptron network shown in this assignment took around an hour to create whereas the FF network took days to optimise the settings.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DDAFC-30E8-4F54-AA1B-90A7DAB77ACA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2817418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AC45-3BAC-40CE-A4FA-7203A4DC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 (Some terminology)</a:t>
            </a:r>
          </a:p>
        </p:txBody>
      </p:sp>
      <p:pic>
        <p:nvPicPr>
          <p:cNvPr id="4" name="Content Placeholder 3" descr="(a) describes the components of a decision tree: the Nodes represent the possible attributes associated with an event. The first node is called root and represents the attribute with largest information gain; Branches represent the attributes values; and Leaves represent the classes. When building a decision tree, it is possible to create a set of rules, as shown in (b). These are written considering the trajectory of the root node to the leaf nodes. (c) shows the input data partitioning. Â ">
            <a:extLst>
              <a:ext uri="{FF2B5EF4-FFF2-40B4-BE49-F238E27FC236}">
                <a16:creationId xmlns:a16="http://schemas.microsoft.com/office/drawing/2014/main" id="{BAE0CDE5-3C6E-451D-B0FC-EB66F4A68B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0" y="2004451"/>
            <a:ext cx="2554550" cy="421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number of folds for cross validation">
            <a:extLst>
              <a:ext uri="{FF2B5EF4-FFF2-40B4-BE49-F238E27FC236}">
                <a16:creationId xmlns:a16="http://schemas.microsoft.com/office/drawing/2014/main" id="{8BF34D75-08A7-410E-A558-0C1516FC2C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20" y="4039386"/>
            <a:ext cx="3630380" cy="222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random forest bagging">
            <a:extLst>
              <a:ext uri="{FF2B5EF4-FFF2-40B4-BE49-F238E27FC236}">
                <a16:creationId xmlns:a16="http://schemas.microsoft.com/office/drawing/2014/main" id="{EB270F6D-567A-4CBB-BAEB-60F95B22037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20" y="2004451"/>
            <a:ext cx="3630380" cy="17427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1BFE2-9B39-4C0F-B6F1-CE9FB0BEF3D5}"/>
              </a:ext>
            </a:extLst>
          </p:cNvPr>
          <p:cNvSpPr txBox="1"/>
          <p:nvPr/>
        </p:nvSpPr>
        <p:spPr>
          <a:xfrm>
            <a:off x="8122024" y="2309729"/>
            <a:ext cx="316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Tree terminology</a:t>
            </a:r>
          </a:p>
          <a:p>
            <a:r>
              <a:rPr lang="en-GB" dirty="0"/>
              <a:t>	Root</a:t>
            </a:r>
          </a:p>
          <a:p>
            <a:r>
              <a:rPr lang="en-GB" dirty="0"/>
              <a:t>	Node</a:t>
            </a:r>
          </a:p>
          <a:p>
            <a:r>
              <a:rPr lang="en-GB" dirty="0"/>
              <a:t>	Branch</a:t>
            </a:r>
          </a:p>
          <a:p>
            <a:r>
              <a:rPr lang="en-GB" dirty="0"/>
              <a:t>	Leaf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E70B7-9785-480D-A019-E03A5FB1CCB6}"/>
              </a:ext>
            </a:extLst>
          </p:cNvPr>
          <p:cNvSpPr txBox="1"/>
          <p:nvPr/>
        </p:nvSpPr>
        <p:spPr>
          <a:xfrm>
            <a:off x="7983071" y="4969439"/>
            <a:ext cx="240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 of Bag OOB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99AD0-C929-4D36-987A-BE559BD322AA}"/>
              </a:ext>
            </a:extLst>
          </p:cNvPr>
          <p:cNvSpPr txBox="1"/>
          <p:nvPr/>
        </p:nvSpPr>
        <p:spPr>
          <a:xfrm>
            <a:off x="7983071" y="4113071"/>
            <a:ext cx="221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Cross Validation</a:t>
            </a:r>
          </a:p>
          <a:p>
            <a:r>
              <a:rPr lang="en-GB" dirty="0"/>
              <a:t>Number of Folds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5CE06-1C22-4DC3-80A8-4CA6F4C76CF5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189630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72">
            <a:extLst>
              <a:ext uri="{FF2B5EF4-FFF2-40B4-BE49-F238E27FC236}">
                <a16:creationId xmlns:a16="http://schemas.microsoft.com/office/drawing/2014/main" id="{045627E7-B0A2-401D-BA86-8B6A7034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4">
            <a:extLst>
              <a:ext uri="{FF2B5EF4-FFF2-40B4-BE49-F238E27FC236}">
                <a16:creationId xmlns:a16="http://schemas.microsoft.com/office/drawing/2014/main" id="{C8EEC90D-F5D8-4E19-8E0B-7D887B46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D9D57-C22C-4A09-A0E7-E38C8DAC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836907"/>
            <a:ext cx="5304295" cy="1220493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Random Forests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F97CD-D74C-4D83-AAE1-0B4FA33CA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304295" cy="3979997"/>
          </a:xfrm>
        </p:spPr>
        <p:txBody>
          <a:bodyPr>
            <a:normAutofit/>
          </a:bodyPr>
          <a:lstStyle/>
          <a:p>
            <a:r>
              <a:rPr lang="en-GB" sz="1800"/>
              <a:t>Inherit structure of decision trees</a:t>
            </a:r>
          </a:p>
          <a:p>
            <a:r>
              <a:rPr lang="en-US" sz="1800"/>
              <a:t>An Ensemble of weak classifiers become a strong classifier</a:t>
            </a:r>
          </a:p>
          <a:p>
            <a:r>
              <a:rPr lang="en-GB" sz="1800"/>
              <a:t>Cross validation with folding becomes part of the structure and is one of the two sources of randomness</a:t>
            </a:r>
          </a:p>
          <a:p>
            <a:r>
              <a:rPr lang="en-GB" sz="1800"/>
              <a:t>The other random variable is the choice of features to be ranked on each branch.</a:t>
            </a:r>
          </a:p>
          <a:p>
            <a:r>
              <a:rPr lang="en-GB" sz="1800"/>
              <a:t>The same features can be represented at on multiple branches on the tree.</a:t>
            </a:r>
          </a:p>
          <a:p>
            <a:endParaRPr lang="en-GB" sz="1800"/>
          </a:p>
        </p:txBody>
      </p:sp>
      <p:sp>
        <p:nvSpPr>
          <p:cNvPr id="1032" name="Rectangle 76">
            <a:extLst>
              <a:ext uri="{FF2B5EF4-FFF2-40B4-BE49-F238E27FC236}">
                <a16:creationId xmlns:a16="http://schemas.microsoft.com/office/drawing/2014/main" id="{B85462D3-3F6B-4CB0-BF76-EF44540C9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1608" y="488844"/>
            <a:ext cx="2687741" cy="35068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andom forest ensemble">
            <a:extLst>
              <a:ext uri="{FF2B5EF4-FFF2-40B4-BE49-F238E27FC236}">
                <a16:creationId xmlns:a16="http://schemas.microsoft.com/office/drawing/2014/main" id="{5C178484-88CF-4C0F-BBF6-55049C9C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5086" y="1350665"/>
            <a:ext cx="2380647" cy="17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ound Single Corner Rectangle 24">
            <a:extLst>
              <a:ext uri="{FF2B5EF4-FFF2-40B4-BE49-F238E27FC236}">
                <a16:creationId xmlns:a16="http://schemas.microsoft.com/office/drawing/2014/main" id="{C385A7D8-BC2F-4971-936E-4EB0F25D9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7841" y="916605"/>
            <a:ext cx="1998359" cy="223042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 Single Corner Rectangle 23">
            <a:extLst>
              <a:ext uri="{FF2B5EF4-FFF2-40B4-BE49-F238E27FC236}">
                <a16:creationId xmlns:a16="http://schemas.microsoft.com/office/drawing/2014/main" id="{F5783DCE-73A0-4298-9CCB-8EC4570E5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966487" y="4164747"/>
            <a:ext cx="2347509" cy="175560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3D1A476-EEF3-4A3D-AA24-40A959342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86569" y="3301139"/>
            <a:ext cx="2220800" cy="302752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random forest ensemble">
            <a:extLst>
              <a:ext uri="{FF2B5EF4-FFF2-40B4-BE49-F238E27FC236}">
                <a16:creationId xmlns:a16="http://schemas.microsoft.com/office/drawing/2014/main" id="{555ECD61-1DFC-42D5-923A-857C8679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47435" y="4096895"/>
            <a:ext cx="1887366" cy="14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793A5-446F-4038-BC36-BAD75CAEFB1E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290158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6143-0353-40E0-BB26-4D851468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/>
              <a:t>Random Forest Methodology</a:t>
            </a:r>
            <a:endParaRPr lang="en-GB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5CE9B46-6A69-4566-9D86-3CD74827E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065991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C87DC9-F4D0-4C63-B819-BFD8A7EA60E4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8388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DE03-50F6-4E55-BD79-14F64128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GB" dirty="0"/>
              <a:t>Key parameters – Trees and depth of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6321-1D34-4E98-AF7B-AB63A63F8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31" b="-5"/>
          <a:stretch/>
        </p:blipFill>
        <p:spPr>
          <a:xfrm>
            <a:off x="630705" y="1101969"/>
            <a:ext cx="3577880" cy="244144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043FEF3-9DC0-4FD0-ABAD-25FA9C857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86" b="-5"/>
          <a:stretch/>
        </p:blipFill>
        <p:spPr>
          <a:xfrm>
            <a:off x="630705" y="3763108"/>
            <a:ext cx="3577880" cy="244385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1984BDF-F60F-46B8-8B8F-144E26C1E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112 trees</a:t>
            </a:r>
          </a:p>
          <a:p>
            <a:r>
              <a:rPr lang="en-US" dirty="0"/>
              <a:t>Depth of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E5BDC-E48D-4F54-818E-F363584D588C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769660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871A-1B13-4B38-BE7C-3E56A77E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GB" sz="3700"/>
              <a:t>Criteria and Confidence for pruning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0BC78-915C-4C73-A0B4-B3224A65A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" r="8376" b="-5"/>
          <a:stretch/>
        </p:blipFill>
        <p:spPr>
          <a:xfrm>
            <a:off x="630705" y="1101969"/>
            <a:ext cx="3577880" cy="244144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F0589D8-A737-4E48-BC1A-1D6AA85FC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" r="8300" b="1"/>
          <a:stretch/>
        </p:blipFill>
        <p:spPr>
          <a:xfrm>
            <a:off x="630705" y="3763108"/>
            <a:ext cx="3577880" cy="244385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49F5B3-2457-48A0-96F8-561165E3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0.31 confidence</a:t>
            </a:r>
          </a:p>
          <a:p>
            <a:r>
              <a:rPr lang="en-US" dirty="0"/>
              <a:t>Information gain or Gini Index over gain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2DB37-2ACB-4E61-86D6-7025BF8286E0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356760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2170-E04D-46E2-9A6C-BD78E76C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Minimum gain and  pre-Pruning parameters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384CEC-8630-4661-98FE-6903F875CE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45" y="2711426"/>
            <a:ext cx="4584589" cy="275563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DCBB1-72DB-45C0-A006-4EB90ACA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861" y="2711425"/>
            <a:ext cx="3946259" cy="2725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F6BA8-9B3E-40B7-8045-E5855A7CFBAE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27364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7999-53F0-4261-BE2A-5188F48D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GB" sz="3700" dirty="0"/>
              <a:t>No Pruning and adjusting the Subset ratio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7A6F324-9925-477D-829D-BEEA7EE68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3489960"/>
            <a:ext cx="6832600" cy="2728725"/>
          </a:xfrm>
        </p:spPr>
        <p:txBody>
          <a:bodyPr>
            <a:normAutofit/>
          </a:bodyPr>
          <a:lstStyle/>
          <a:p>
            <a:r>
              <a:rPr lang="en-US" dirty="0"/>
              <a:t>0.5 features perform best against a default of 0.2</a:t>
            </a:r>
          </a:p>
          <a:p>
            <a:r>
              <a:rPr lang="en-US" dirty="0"/>
              <a:t>No pruning or pre-pruning performs better even with fewer trees (40)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14836-2BCF-4462-89C7-8CB3B44CB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8" b="1"/>
          <a:stretch/>
        </p:blipFill>
        <p:spPr>
          <a:xfrm>
            <a:off x="7861238" y="933693"/>
            <a:ext cx="3644962" cy="2377440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CF53D22E-6745-4F97-87CF-65622235D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0"/>
          <a:stretch/>
        </p:blipFill>
        <p:spPr>
          <a:xfrm>
            <a:off x="7861238" y="3588301"/>
            <a:ext cx="3644962" cy="2377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F28FB-D1C1-48F7-81F1-781FF9A7F23E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686246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F380-7B39-4CF7-8BAE-6D3DEDCEC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Class Imbalance &amp; Sampling Techniques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ACF15A0-A301-4B3E-9B4F-1C8B0C26F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753791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6A8A338-1BF7-477E-B246-5B6044A2B678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24105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54A7-3B12-43B0-8F4D-3C5C19BC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 </a:t>
            </a:r>
            <a:r>
              <a:rPr lang="en-GB" dirty="0" err="1"/>
              <a:t>aND</a:t>
            </a:r>
            <a:r>
              <a:rPr lang="en-GB" dirty="0"/>
              <a:t>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9ADD9-7E36-4A6F-B32A-27BB071C2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Evaluate different Machine learning techniques for the classification of Pulsar candidates</a:t>
            </a:r>
          </a:p>
          <a:p>
            <a:endParaRPr lang="en-GB" dirty="0"/>
          </a:p>
          <a:p>
            <a:r>
              <a:rPr lang="en-GB" dirty="0"/>
              <a:t>Problem definition: Which machine learning techniques could be best used to classify pulsar candidates from data produced by the SKA telescopes.</a:t>
            </a:r>
          </a:p>
          <a:p>
            <a:r>
              <a:rPr lang="en-GB" dirty="0"/>
              <a:t>This project seeks to extend the work presented in </a:t>
            </a:r>
            <a:r>
              <a:rPr lang="en-GB" dirty="0">
                <a:solidFill>
                  <a:schemeClr val="accent1"/>
                </a:solidFill>
              </a:rPr>
              <a:t> Fifty Years of Pulsar Candidate Selection: From simple filters to a new principled real-time classification approach </a:t>
            </a:r>
            <a:r>
              <a:rPr lang="en-GB" dirty="0"/>
              <a:t>R. J. Lyon, B. W. </a:t>
            </a:r>
            <a:r>
              <a:rPr lang="en-GB" dirty="0" err="1"/>
              <a:t>Stappers</a:t>
            </a:r>
            <a:r>
              <a:rPr lang="en-GB" dirty="0"/>
              <a:t>, S. Cooper, J. M. Brooke, J. D. Knowles, Fifty Years of Pulsar Candidate Selection: From simple filters to a new principled real-time classification approach, Monthly Notices of the Royal Astronomical Society 459 (1), 1104-1123, DOI: 10.1093/</a:t>
            </a:r>
            <a:r>
              <a:rPr lang="en-GB" dirty="0" err="1"/>
              <a:t>mnras</a:t>
            </a:r>
            <a:r>
              <a:rPr lang="en-GB" dirty="0"/>
              <a:t>/stw656 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16B5-F56D-49BA-8A9A-74C92AEAC0B2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103691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0F64-21D8-4564-9706-D21FD403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Original Paper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060019A-351E-40D0-99BC-66F5AE524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90" y="2580256"/>
            <a:ext cx="11297019" cy="253530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24F8E-AB69-4121-BEE1-422A10903DA9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436464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FC00-84B1-4BE4-99A7-164A0D78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E64D-2514-4BC3-9FA4-7787713D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Both viable</a:t>
            </a:r>
          </a:p>
          <a:p>
            <a:r>
              <a:rPr lang="en-GB" dirty="0"/>
              <a:t>Both highly accurate despite class </a:t>
            </a:r>
            <a:r>
              <a:rPr lang="en-GB" dirty="0" err="1"/>
              <a:t>inbalance</a:t>
            </a:r>
            <a:endParaRPr lang="en-GB" dirty="0"/>
          </a:p>
          <a:p>
            <a:r>
              <a:rPr lang="en-GB" dirty="0"/>
              <a:t>Both improvement over original</a:t>
            </a:r>
          </a:p>
          <a:p>
            <a:r>
              <a:rPr lang="en-GB" dirty="0"/>
              <a:t>Random forest marginally better but very highly tuned</a:t>
            </a:r>
          </a:p>
          <a:p>
            <a:r>
              <a:rPr lang="en-GB" dirty="0"/>
              <a:t>Rapid Miner methodology prone to </a:t>
            </a:r>
            <a:r>
              <a:rPr lang="en-GB" dirty="0" err="1"/>
              <a:t>overtuning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1B3B9-29DB-4E3B-BB20-B81C4093B4A1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JB/JF</a:t>
            </a:r>
          </a:p>
        </p:txBody>
      </p:sp>
    </p:spTree>
    <p:extLst>
      <p:ext uri="{BB962C8B-B14F-4D97-AF65-F5344CB8AC3E}">
        <p14:creationId xmlns:p14="http://schemas.microsoft.com/office/powerpoint/2010/main" val="4136434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2870-6257-443F-912D-9616994C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AA4A-126E-4BDA-AC3F-A758BCAB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how both methodologies can be best applied to streaming data at SKA volumes 800 Gigabytes per second.</a:t>
            </a:r>
          </a:p>
          <a:p>
            <a:r>
              <a:rPr lang="en-GB" dirty="0"/>
              <a:t>Adapt the “</a:t>
            </a:r>
            <a:r>
              <a:rPr lang="en-GB" dirty="0" err="1"/>
              <a:t>Hoeffing</a:t>
            </a:r>
            <a:r>
              <a:rPr lang="en-GB" dirty="0"/>
              <a:t> anytime tree” to a streaming random forest model and evaluate performance over evolving data.</a:t>
            </a:r>
          </a:p>
          <a:p>
            <a:r>
              <a:rPr lang="en-GB" dirty="0"/>
              <a:t>The neural network could be trained on other datasets.</a:t>
            </a:r>
          </a:p>
          <a:p>
            <a:r>
              <a:rPr lang="en-GB" dirty="0"/>
              <a:t>Modify the Perceptron network to run all </a:t>
            </a:r>
            <a:r>
              <a:rPr lang="en-GB" dirty="0" err="1"/>
              <a:t>permeatations</a:t>
            </a:r>
            <a:r>
              <a:rPr lang="en-GB" dirty="0"/>
              <a:t> of variables. Currently the network runs as an MLP with all 8 input variables.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E9772-46BC-4270-B5E8-64F903F324C5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JF/JB</a:t>
            </a:r>
          </a:p>
        </p:txBody>
      </p:sp>
    </p:spTree>
    <p:extLst>
      <p:ext uri="{BB962C8B-B14F-4D97-AF65-F5344CB8AC3E}">
        <p14:creationId xmlns:p14="http://schemas.microsoft.com/office/powerpoint/2010/main" val="1385806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CE50-5AE7-4AC7-A0DC-FA2FE4FD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4626B-77B5-44C0-9DAE-CD34F096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Lyon, R.J., </a:t>
            </a:r>
            <a:r>
              <a:rPr lang="en-US" i="1" dirty="0"/>
              <a:t>Fifty Years of Candidate Pulsar Selection - What next?</a:t>
            </a:r>
            <a:r>
              <a:rPr lang="en-US" dirty="0"/>
              <a:t> 2017.</a:t>
            </a:r>
          </a:p>
          <a:p>
            <a:r>
              <a:rPr lang="en-US" dirty="0">
                <a:ea typeface="Calibri" panose="020F0502020204030204" pitchFamily="34" charset="0"/>
              </a:rPr>
              <a:t>Lyon, R.J., </a:t>
            </a:r>
            <a:r>
              <a:rPr lang="en-US" i="1" dirty="0">
                <a:ea typeface="Calibri" panose="020F0502020204030204" pitchFamily="34" charset="0"/>
              </a:rPr>
              <a:t>Why are pulsars hard to find?</a:t>
            </a:r>
            <a:r>
              <a:rPr lang="en-US" dirty="0">
                <a:ea typeface="Calibri" panose="020F0502020204030204" pitchFamily="34" charset="0"/>
              </a:rPr>
              <a:t> 2016, The University of Manchester (United Kingdom).</a:t>
            </a:r>
            <a:endParaRPr lang="en-GB" dirty="0">
              <a:ea typeface="Calibri" panose="020F0502020204030204" pitchFamily="34" charset="0"/>
            </a:endParaRPr>
          </a:p>
          <a:p>
            <a:r>
              <a:rPr lang="en-US" dirty="0" err="1">
                <a:ea typeface="Calibri" panose="020F0502020204030204" pitchFamily="34" charset="0"/>
              </a:rPr>
              <a:t>Breiman</a:t>
            </a:r>
            <a:r>
              <a:rPr lang="en-US" dirty="0">
                <a:ea typeface="Calibri" panose="020F0502020204030204" pitchFamily="34" charset="0"/>
              </a:rPr>
              <a:t>, L., </a:t>
            </a:r>
            <a:r>
              <a:rPr lang="en-US" i="1" dirty="0">
                <a:ea typeface="Calibri" panose="020F0502020204030204" pitchFamily="34" charset="0"/>
              </a:rPr>
              <a:t>Random forests.</a:t>
            </a:r>
            <a:r>
              <a:rPr lang="en-US" dirty="0">
                <a:ea typeface="Calibri" panose="020F0502020204030204" pitchFamily="34" charset="0"/>
              </a:rPr>
              <a:t> Machine learning, 2001. </a:t>
            </a:r>
            <a:r>
              <a:rPr lang="en-US" b="1" dirty="0">
                <a:ea typeface="Calibri" panose="020F0502020204030204" pitchFamily="34" charset="0"/>
              </a:rPr>
              <a:t>45</a:t>
            </a:r>
            <a:r>
              <a:rPr lang="en-US" dirty="0">
                <a:ea typeface="Calibri" panose="020F0502020204030204" pitchFamily="34" charset="0"/>
              </a:rPr>
              <a:t>(1): p. 5-32.#</a:t>
            </a:r>
          </a:p>
          <a:p>
            <a:r>
              <a:rPr lang="en-US" dirty="0">
                <a:ea typeface="SimSun" panose="02010600030101010101" pitchFamily="2" charset="-122"/>
              </a:rPr>
              <a:t>Harris, E. </a:t>
            </a:r>
            <a:r>
              <a:rPr lang="en-US" i="1" dirty="0">
                <a:ea typeface="SimSun" panose="02010600030101010101" pitchFamily="2" charset="-122"/>
              </a:rPr>
              <a:t>Information Gain Versus Gain Ratio: A Study of Split Method Biases</a:t>
            </a:r>
            <a:r>
              <a:rPr lang="en-US" dirty="0">
                <a:ea typeface="SimSun" panose="02010600030101010101" pitchFamily="2" charset="-122"/>
              </a:rPr>
              <a:t>. in </a:t>
            </a:r>
            <a:r>
              <a:rPr lang="en-US" i="1" dirty="0">
                <a:ea typeface="SimSun" panose="02010600030101010101" pitchFamily="2" charset="-122"/>
              </a:rPr>
              <a:t>ISAIM</a:t>
            </a:r>
            <a:r>
              <a:rPr lang="en-US" dirty="0">
                <a:ea typeface="SimSun" panose="02010600030101010101" pitchFamily="2" charset="-122"/>
              </a:rPr>
              <a:t>. 2002.</a:t>
            </a:r>
          </a:p>
          <a:p>
            <a:r>
              <a:rPr lang="en-US" dirty="0">
                <a:ea typeface="SimSun" panose="02010600030101010101" pitchFamily="2" charset="-122"/>
              </a:rPr>
              <a:t>He, H. and E.A. Garcia, </a:t>
            </a:r>
            <a:r>
              <a:rPr lang="en-US" i="1" dirty="0">
                <a:ea typeface="SimSun" panose="02010600030101010101" pitchFamily="2" charset="-122"/>
              </a:rPr>
              <a:t>Learning from Imbalanced Data.</a:t>
            </a:r>
            <a:r>
              <a:rPr lang="en-US" dirty="0">
                <a:ea typeface="SimSun" panose="02010600030101010101" pitchFamily="2" charset="-122"/>
              </a:rPr>
              <a:t> IEEE Transactions on Knowledge and Data Engineering, 2009. </a:t>
            </a:r>
            <a:r>
              <a:rPr lang="en-US" b="1" dirty="0">
                <a:ea typeface="SimSun" panose="02010600030101010101" pitchFamily="2" charset="-122"/>
              </a:rPr>
              <a:t>21</a:t>
            </a:r>
            <a:r>
              <a:rPr lang="en-US" dirty="0">
                <a:ea typeface="SimSun" panose="02010600030101010101" pitchFamily="2" charset="-122"/>
              </a:rPr>
              <a:t>(9): p. 1263-1284.</a:t>
            </a:r>
            <a:endParaRPr lang="en-GB" dirty="0"/>
          </a:p>
          <a:p>
            <a:endParaRPr lang="en-GB" dirty="0"/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0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0CA12E-7191-498D-AF86-FC06A973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GB" sz="3200"/>
              <a:t>Ethics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215F9C-1352-4510-B24F-AB0F4D1B9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782156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D3CF88-AED2-4FD4-95DA-4EC64D07C2B3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7404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B884-4C45-4FCA-A267-481994DC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3299-1819-45CA-86EE-CF38B67AB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Development areas chosen by the individual, promoting motivation. </a:t>
            </a:r>
          </a:p>
          <a:p>
            <a:endParaRPr lang="en-GB" dirty="0"/>
          </a:p>
          <a:p>
            <a:r>
              <a:rPr lang="en-GB" dirty="0"/>
              <a:t>Time management; planned with Gantt chart</a:t>
            </a:r>
          </a:p>
          <a:p>
            <a:endParaRPr lang="en-GB" dirty="0"/>
          </a:p>
          <a:p>
            <a:r>
              <a:rPr lang="en-GB" dirty="0"/>
              <a:t>Collaborative tools; Microsoft teams and Live documents. </a:t>
            </a:r>
            <a:r>
              <a:rPr lang="en-GB" dirty="0" err="1"/>
              <a:t>Whatsapp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EndNote streamlining references.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45769-15B6-4457-B013-14A3C99E2039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96568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5B7B068-8178-428D-927D-52BF95F4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68DB4-D225-4BE7-95B6-BBEE267FB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55" y="883457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EE7B8-10E0-489D-A026-51B9D18DB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80" r="1" b="18464"/>
          <a:stretch/>
        </p:blipFill>
        <p:spPr>
          <a:xfrm>
            <a:off x="685855" y="2636069"/>
            <a:ext cx="10820290" cy="347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CC383-6B4D-4A60-A23A-B6A8EFC47E4B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JB</a:t>
            </a:r>
          </a:p>
        </p:txBody>
      </p:sp>
    </p:spTree>
    <p:extLst>
      <p:ext uri="{BB962C8B-B14F-4D97-AF65-F5344CB8AC3E}">
        <p14:creationId xmlns:p14="http://schemas.microsoft.com/office/powerpoint/2010/main" val="76408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E225-0FAB-4455-81A0-0F25B96F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Pulsar?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FFD9-CDC2-4DE8-B9EB-E44C48F3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7807960" cy="3942080"/>
          </a:xfrm>
        </p:spPr>
        <p:txBody>
          <a:bodyPr/>
          <a:lstStyle/>
          <a:p>
            <a:r>
              <a:rPr lang="en-GB" dirty="0"/>
              <a:t>Neutron Star formed after the collapse of a massive star in a super nova.</a:t>
            </a:r>
          </a:p>
          <a:p>
            <a:r>
              <a:rPr lang="en-GB" dirty="0"/>
              <a:t>One of three possible outcomes. The other 2 are a white dwarf star or a black hole.</a:t>
            </a:r>
          </a:p>
          <a:p>
            <a:r>
              <a:rPr lang="en-GB" dirty="0"/>
              <a:t>Dependant on volume of mass entering the core</a:t>
            </a:r>
          </a:p>
          <a:p>
            <a:r>
              <a:rPr lang="en-GB" dirty="0"/>
              <a:t>Super dense core about 10-15 Km diameter.</a:t>
            </a:r>
          </a:p>
          <a:p>
            <a:r>
              <a:rPr lang="en-GB" dirty="0"/>
              <a:t>Radiation at poles causes it to appear to pulse as it rotates towards and away from the earth.</a:t>
            </a:r>
          </a:p>
          <a:p>
            <a:r>
              <a:rPr lang="en-GB" dirty="0"/>
              <a:t>To –date 2704 have been identified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DB0D9-FEFE-4BA4-A645-61756A15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227" y="2345798"/>
            <a:ext cx="2517866" cy="3365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7A3F4-D244-4A1D-B57F-7CD74806D95A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66456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223E-A653-42EC-9E80-40ABC18C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Just a few of the uses for pulsar data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45FA8A0-1637-43AB-86CD-27D8A0A427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92513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40B0FD-A451-4DFF-8B62-ABBA76EB3032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38572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BC0F-7133-4870-900A-FB791FF0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So why machine learning?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522C1D-2D35-421F-B085-BBDE680C4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627921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7624CEE-8AF5-48A7-9EE5-AEB0FE48DEAC}"/>
              </a:ext>
            </a:extLst>
          </p:cNvPr>
          <p:cNvSpPr txBox="1"/>
          <p:nvPr/>
        </p:nvSpPr>
        <p:spPr>
          <a:xfrm>
            <a:off x="11358282" y="63963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JF</a:t>
            </a:r>
          </a:p>
        </p:txBody>
      </p:sp>
    </p:spTree>
    <p:extLst>
      <p:ext uri="{BB962C8B-B14F-4D97-AF65-F5344CB8AC3E}">
        <p14:creationId xmlns:p14="http://schemas.microsoft.com/office/powerpoint/2010/main" val="11264486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1471</Words>
  <Application>Microsoft Office PowerPoint</Application>
  <PresentationFormat>Widescreen</PresentationFormat>
  <Paragraphs>270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     Searching Pulsar candidates with machine learning  </vt:lpstr>
      <vt:lpstr>About us </vt:lpstr>
      <vt:lpstr>Aim aND OBJECTIVES</vt:lpstr>
      <vt:lpstr>Ethics</vt:lpstr>
      <vt:lpstr>Project Management</vt:lpstr>
      <vt:lpstr>Gantt Chart</vt:lpstr>
      <vt:lpstr>What is a Pulsar?</vt:lpstr>
      <vt:lpstr>Just a few of the uses for pulsar data</vt:lpstr>
      <vt:lpstr>So why machine learning?</vt:lpstr>
      <vt:lpstr>Whats In the dataset?</vt:lpstr>
      <vt:lpstr>Our ML approaches to HTRU2</vt:lpstr>
      <vt:lpstr>Literature Review and related work</vt:lpstr>
      <vt:lpstr>Perceptron Neural Network </vt:lpstr>
      <vt:lpstr>Testing the network </vt:lpstr>
      <vt:lpstr>Feed Forward Neural Network </vt:lpstr>
      <vt:lpstr>Topology Comparison </vt:lpstr>
      <vt:lpstr>Perceptron - Setting up the network</vt:lpstr>
      <vt:lpstr>FFNN - Setting up the network</vt:lpstr>
      <vt:lpstr>Performance</vt:lpstr>
      <vt:lpstr>Confusion Matrix</vt:lpstr>
      <vt:lpstr>What do these results mean?</vt:lpstr>
      <vt:lpstr>Random Forests (Some terminology)</vt:lpstr>
      <vt:lpstr>How Random Forests Work</vt:lpstr>
      <vt:lpstr>Random Forest Methodology</vt:lpstr>
      <vt:lpstr>Key parameters – Trees and depth of tree</vt:lpstr>
      <vt:lpstr>Criteria and Confidence for pruning</vt:lpstr>
      <vt:lpstr>Minimum gain and  pre-Pruning parameters</vt:lpstr>
      <vt:lpstr>No Pruning and adjusting the Subset ratio</vt:lpstr>
      <vt:lpstr>Class Imbalance &amp; Sampling Techniques</vt:lpstr>
      <vt:lpstr>Comparison with Original Paper</vt:lpstr>
      <vt:lpstr>conclusions</vt:lpstr>
      <vt:lpstr>Future work</vt:lpstr>
      <vt:lpstr>Key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Pulsar candidates with machine learning</dc:title>
  <dc:creator>Jon Fisher</dc:creator>
  <cp:lastModifiedBy>James Bielby</cp:lastModifiedBy>
  <cp:revision>2</cp:revision>
  <dcterms:created xsi:type="dcterms:W3CDTF">2019-04-30T13:11:22Z</dcterms:created>
  <dcterms:modified xsi:type="dcterms:W3CDTF">2019-04-30T19:03:55Z</dcterms:modified>
</cp:coreProperties>
</file>